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88" r:id="rId2"/>
    <p:sldId id="262" r:id="rId3"/>
    <p:sldId id="258" r:id="rId4"/>
    <p:sldId id="263" r:id="rId5"/>
    <p:sldId id="286" r:id="rId6"/>
    <p:sldId id="261" r:id="rId7"/>
    <p:sldId id="278" r:id="rId8"/>
    <p:sldId id="264" r:id="rId9"/>
    <p:sldId id="275" r:id="rId10"/>
    <p:sldId id="269" r:id="rId11"/>
    <p:sldId id="270" r:id="rId12"/>
    <p:sldId id="279" r:id="rId13"/>
    <p:sldId id="280" r:id="rId14"/>
    <p:sldId id="282" r:id="rId15"/>
    <p:sldId id="284" r:id="rId16"/>
    <p:sldId id="285" r:id="rId17"/>
    <p:sldId id="271" r:id="rId18"/>
    <p:sldId id="272" r:id="rId19"/>
    <p:sldId id="274" r:id="rId20"/>
    <p:sldId id="273" r:id="rId21"/>
    <p:sldId id="289" r:id="rId2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14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水印)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水印)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988B85E7-18B0-5949-9625-DC8709407EE1}" type="datetimeFigureOut">
              <a:rPr kumimoji="1" lang="zh-CN" altLang="en-US" smtClean="0"/>
              <a:t>2019/6/17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E1FAF6EB-9999-B840-9AC9-79AFA68125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1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1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19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3.png"/><Relationship Id="rId7" Type="http://schemas.microsoft.com/office/2007/relationships/hdphoto" Target="../media/hdphoto2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2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2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4.wdp"/><Relationship Id="rId5" Type="http://schemas.openxmlformats.org/officeDocument/2006/relationships/image" Target="../media/image60.png"/><Relationship Id="rId4" Type="http://schemas.microsoft.com/office/2007/relationships/hdphoto" Target="../media/hdphoto2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microsoft.com/office/2007/relationships/hdphoto" Target="../media/hdphoto2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2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microsoft.com/office/2007/relationships/hdphoto" Target="../media/hdphoto9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1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microsoft.com/office/2007/relationships/hdphoto" Target="../media/hdphoto12.wdp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6.png"/><Relationship Id="rId7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2.png"/><Relationship Id="rId7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microsoft.com/office/2007/relationships/hdphoto" Target="../media/hdphoto1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microsoft.com/office/2007/relationships/hdphoto" Target="../media/hdphoto1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0826_162150000_i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" y="282238"/>
            <a:ext cx="3587330" cy="2520000"/>
          </a:xfrm>
          <a:prstGeom prst="rect">
            <a:avLst/>
          </a:prstGeom>
        </p:spPr>
      </p:pic>
      <p:pic>
        <p:nvPicPr>
          <p:cNvPr id="3" name="图片 2" descr="20150826_162157000_iOS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6" b="94964" l="3261" r="94011">
                        <a14:foregroundMark x1="30669" y1="40625" x2="44693" y2="28762"/>
                        <a14:foregroundMark x1="53240" y1="32524" x2="59378" y2="52488"/>
                        <a14:foregroundMark x1="47975" y1="69053" x2="58078" y2="58434"/>
                        <a14:foregroundMark x1="30009" y1="47816" x2="39216" y2="68416"/>
                        <a14:foregroundMark x1="17498" y1="33131" x2="17498" y2="33131"/>
                        <a14:foregroundMark x1="26939" y1="68720" x2="27366" y2="27518"/>
                        <a14:foregroundMark x1="31330" y1="24090" x2="66176" y2="33465"/>
                        <a14:foregroundMark x1="31543" y1="70904" x2="66390" y2="60922"/>
                        <a14:foregroundMark x1="45780" y1="8495" x2="45780" y2="8495"/>
                        <a14:foregroundMark x1="16858" y1="75607" x2="16858" y2="75607"/>
                        <a14:foregroundMark x1="10720" y1="66232" x2="10720" y2="66232"/>
                        <a14:foregroundMark x1="7651" y1="58738" x2="7651" y2="58738"/>
                        <a14:foregroundMark x1="78240" y1="65928" x2="78240" y2="65928"/>
                        <a14:foregroundMark x1="80861" y1="59375" x2="80861" y2="59375"/>
                        <a14:foregroundMark x1="82630" y1="53428" x2="82630" y2="53428"/>
                        <a14:foregroundMark x1="86786" y1="48119" x2="86786" y2="48119"/>
                        <a14:foregroundMark x1="9953" y1="48271" x2="43478" y2="21966"/>
                        <a14:foregroundMark x1="45695" y1="21723" x2="73913" y2="43386"/>
                        <a14:foregroundMark x1="53900" y1="73331" x2="77003" y2="42658"/>
                        <a14:backgroundMark x1="42455" y1="37803" x2="40558" y2="57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6" y="282238"/>
            <a:ext cx="3587330" cy="2520000"/>
          </a:xfrm>
          <a:prstGeom prst="rect">
            <a:avLst/>
          </a:prstGeom>
        </p:spPr>
      </p:pic>
      <p:pic>
        <p:nvPicPr>
          <p:cNvPr id="4" name="图片 3" descr="20150826_162258000_i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" y="2550463"/>
            <a:ext cx="3408757" cy="2520000"/>
          </a:xfrm>
          <a:prstGeom prst="rect">
            <a:avLst/>
          </a:prstGeom>
        </p:spPr>
      </p:pic>
      <p:pic>
        <p:nvPicPr>
          <p:cNvPr id="5" name="图片 4" descr="20150826_162306000_iOS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8" b="95522" l="2738" r="95770">
                        <a14:foregroundMark x1="7581" y1="58071" x2="7581" y2="58071"/>
                        <a14:foregroundMark x1="10993" y1="65119" x2="10993" y2="65119"/>
                        <a14:foregroundMark x1="17470" y1="73659" x2="17470" y2="73659"/>
                        <a14:foregroundMark x1="33674" y1="8872" x2="33674" y2="8872"/>
                        <a14:foregroundMark x1="84062" y1="67551" x2="84062" y2="67551"/>
                        <a14:foregroundMark x1="85145" y1="59757" x2="85145" y2="59757"/>
                        <a14:foregroundMark x1="85860" y1="52957" x2="85860" y2="52957"/>
                        <a14:foregroundMark x1="89109" y1="47595" x2="89109" y2="47595"/>
                        <a14:foregroundMark x1="10993" y1="48563" x2="10993" y2="48563"/>
                        <a14:foregroundMark x1="20351" y1="50028" x2="20351" y2="50028"/>
                        <a14:foregroundMark x1="21251" y1="58071" x2="81549" y2="45661"/>
                        <a14:foregroundMark x1="40335" y1="22278" x2="36555" y2="41266"/>
                        <a14:foregroundMark x1="46812" y1="21780" x2="59951" y2="36153"/>
                        <a14:foregroundMark x1="39967" y1="42980" x2="57438" y2="38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6" y="2550463"/>
            <a:ext cx="3408757" cy="2520000"/>
          </a:xfrm>
          <a:prstGeom prst="rect">
            <a:avLst/>
          </a:prstGeom>
        </p:spPr>
      </p:pic>
      <p:pic>
        <p:nvPicPr>
          <p:cNvPr id="7" name="图片 6" descr="20150826_162157000_iOS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119" b="75212" l="25810" r="63427">
                        <a14:foregroundMark x1="30754" y1="52336" x2="36232" y2="31371"/>
                        <a14:foregroundMark x1="30946" y1="40140" x2="43755" y2="28459"/>
                        <a14:foregroundMark x1="44778" y1="28944" x2="57268" y2="39411"/>
                        <a14:foregroundMark x1="54369" y1="33343" x2="58973" y2="55492"/>
                        <a14:foregroundMark x1="58973" y1="44782" x2="53858" y2="66930"/>
                        <a14:foregroundMark x1="53005" y1="64502" x2="40686" y2="68871"/>
                        <a14:foregroundMark x1="44608" y1="69842" x2="31969" y2="60103"/>
                        <a14:foregroundMark x1="31458" y1="58161" x2="30243" y2="44539"/>
                        <a14:foregroundMark x1="38981" y1="68386" x2="49744" y2="69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06" y="4607836"/>
            <a:ext cx="358733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20150826_162422000_iOS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11" b="63785"/>
          <a:stretch/>
        </p:blipFill>
        <p:spPr>
          <a:xfrm>
            <a:off x="6828363" y="3151993"/>
            <a:ext cx="1799846" cy="19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1224527"/>
            <a:ext cx="5775960" cy="1908048"/>
          </a:xfrm>
          <a:prstGeom prst="rect">
            <a:avLst/>
          </a:prstGeom>
        </p:spPr>
      </p:pic>
      <p:pic>
        <p:nvPicPr>
          <p:cNvPr id="3" name="图片 2" descr="IA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89936" l="3061" r="90000">
                        <a14:foregroundMark x1="8865" y1="42572" x2="8865" y2="42572"/>
                        <a14:foregroundMark x1="55752" y1="39217" x2="55752" y2="39217"/>
                        <a14:foregroundMark x1="58100" y1="28754" x2="58100" y2="28754"/>
                        <a14:foregroundMark x1="64301" y1="48003" x2="64301" y2="48003"/>
                        <a14:foregroundMark x1="14327" y1="52476" x2="87546" y2="34265"/>
                        <a14:foregroundMark x1="9947" y1="44728" x2="25937" y2="44169"/>
                        <a14:foregroundMark x1="23404" y1="41454" x2="23404" y2="41454"/>
                        <a14:foregroundMark x1="14327" y1="42572" x2="17045" y2="42572"/>
                        <a14:foregroundMark x1="87361" y1="73882" x2="88813" y2="27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" y="2841119"/>
            <a:ext cx="5775960" cy="1908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3169" t="57611" r="51539" b="24340"/>
          <a:stretch/>
        </p:blipFill>
        <p:spPr>
          <a:xfrm>
            <a:off x="6032727" y="2402199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hac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1272145"/>
            <a:ext cx="6309360" cy="1761744"/>
          </a:xfrm>
          <a:prstGeom prst="rect">
            <a:avLst/>
          </a:prstGeom>
        </p:spPr>
      </p:pic>
      <p:pic>
        <p:nvPicPr>
          <p:cNvPr id="3" name="图片 2" descr="phaco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42" y="3148923"/>
            <a:ext cx="6309360" cy="1761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708" t="77563" r="50000" b="4388"/>
          <a:stretch/>
        </p:blipFill>
        <p:spPr>
          <a:xfrm>
            <a:off x="6032727" y="2534567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冲洗针头2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6456" cy="3352800"/>
          </a:xfrm>
          <a:prstGeom prst="rect">
            <a:avLst/>
          </a:prstGeom>
        </p:spPr>
      </p:pic>
      <p:pic>
        <p:nvPicPr>
          <p:cNvPr id="5" name="图片 4" descr="冲洗针头2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916" r="94584">
                        <a14:foregroundMark x1="9126" y1="36500" x2="9126" y2="36500"/>
                        <a14:foregroundMark x1="12403" y1="42091" x2="26923" y2="61273"/>
                        <a14:foregroundMark x1="30906" y1="60818" x2="88507" y2="62182"/>
                        <a14:foregroundMark x1="68594" y1="50500" x2="68366" y2="74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1902"/>
            <a:ext cx="6696456" cy="3352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50000" t="4884" r="4708" b="77067"/>
          <a:stretch/>
        </p:blipFill>
        <p:spPr>
          <a:xfrm>
            <a:off x="5680346" y="2738444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膜剪2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76" y="-642876"/>
            <a:ext cx="6211175" cy="2880000"/>
          </a:xfrm>
          <a:prstGeom prst="rect">
            <a:avLst/>
          </a:prstGeom>
        </p:spPr>
      </p:pic>
      <p:pic>
        <p:nvPicPr>
          <p:cNvPr id="3" name="图片 2" descr="结膜剪2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89948" l="3935" r="94229">
                        <a14:foregroundMark x1="14528" y1="80896" x2="36743" y2="62054"/>
                        <a14:foregroundMark x1="20964" y1="64317" x2="88015" y2="82681"/>
                        <a14:foregroundMark x1="41727" y1="60270" x2="90698" y2="79983"/>
                        <a14:foregroundMark x1="71610" y1="66101" x2="90920" y2="65666"/>
                        <a14:foregroundMark x1="90920" y1="59399" x2="90920" y2="66101"/>
                        <a14:foregroundMark x1="91949" y1="81332" x2="90093" y2="86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77" y="951401"/>
            <a:ext cx="6211175" cy="2880000"/>
          </a:xfrm>
          <a:prstGeom prst="rect">
            <a:avLst/>
          </a:prstGeom>
        </p:spPr>
      </p:pic>
      <p:pic>
        <p:nvPicPr>
          <p:cNvPr id="4" name="图片 3" descr="囊膜剪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060"/>
            <a:ext cx="6345936" cy="2170176"/>
          </a:xfrm>
          <a:prstGeom prst="rect">
            <a:avLst/>
          </a:prstGeom>
        </p:spPr>
      </p:pic>
      <p:pic>
        <p:nvPicPr>
          <p:cNvPr id="5" name="图片 4" descr="囊膜剪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89958" l="3963" r="96854">
                        <a14:foregroundMark x1="8405" y1="36868" x2="88689" y2="70084"/>
                        <a14:foregroundMark x1="74616" y1="39747" x2="91907" y2="27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4" y="4892131"/>
            <a:ext cx="6345936" cy="21701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53171" t="22420" r="22674" b="64398"/>
          <a:stretch/>
        </p:blipFill>
        <p:spPr>
          <a:xfrm>
            <a:off x="6345936" y="1780940"/>
            <a:ext cx="2208780" cy="897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52114" t="36818" r="23731" b="48044"/>
          <a:stretch/>
        </p:blipFill>
        <p:spPr>
          <a:xfrm>
            <a:off x="6345936" y="4376865"/>
            <a:ext cx="2208780" cy="10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针持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86016" cy="3203448"/>
          </a:xfrm>
          <a:prstGeom prst="rect">
            <a:avLst/>
          </a:prstGeom>
        </p:spPr>
      </p:pic>
      <p:pic>
        <p:nvPicPr>
          <p:cNvPr id="3" name="图片 2" descr="针持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962" l="2247" r="98975">
                        <a14:foregroundMark x1="18848" y1="83539" x2="87304" y2="38011"/>
                        <a14:foregroundMark x1="11671" y1="75737" x2="90445" y2="43911"/>
                        <a14:foregroundMark x1="65532" y1="34586" x2="86169" y2="17983"/>
                        <a14:foregroundMark x1="87980" y1="31161" x2="92234" y2="47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448"/>
            <a:ext cx="6986016" cy="3203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51510" t="53651" r="24335" b="33167"/>
          <a:stretch/>
        </p:blipFill>
        <p:spPr>
          <a:xfrm>
            <a:off x="6345936" y="2498839"/>
            <a:ext cx="2208780" cy="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玻切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68112" cy="1837944"/>
          </a:xfrm>
          <a:prstGeom prst="rect">
            <a:avLst/>
          </a:prstGeom>
        </p:spPr>
      </p:pic>
      <p:pic>
        <p:nvPicPr>
          <p:cNvPr id="3" name="图片 2" descr="玻切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911"/>
            <a:ext cx="5468112" cy="1837944"/>
          </a:xfrm>
          <a:prstGeom prst="rect">
            <a:avLst/>
          </a:prstGeom>
        </p:spPr>
      </p:pic>
      <p:pic>
        <p:nvPicPr>
          <p:cNvPr id="4" name="图片 3" descr="前玻切w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22" b="55041" l="3351" r="96056">
                        <a14:foregroundMark x1="7989" y1="19033" x2="70208" y2="24331"/>
                        <a14:foregroundMark x1="6314" y1="33848" x2="14508" y2="30710"/>
                        <a14:foregroundMark x1="5885" y1="37551" x2="8623" y2="36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3628"/>
            <a:ext cx="7458456" cy="2962656"/>
          </a:xfrm>
          <a:prstGeom prst="rect">
            <a:avLst/>
          </a:prstGeom>
        </p:spPr>
      </p:pic>
      <p:pic>
        <p:nvPicPr>
          <p:cNvPr id="5" name="图片 4" descr="前玻切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1855"/>
            <a:ext cx="7458456" cy="29626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50000" t="67036" r="25845" b="19782"/>
          <a:stretch/>
        </p:blipFill>
        <p:spPr>
          <a:xfrm>
            <a:off x="6345936" y="1780940"/>
            <a:ext cx="2208780" cy="897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71065" t="76162" r="4780" b="10656"/>
          <a:stretch/>
        </p:blipFill>
        <p:spPr>
          <a:xfrm>
            <a:off x="6498336" y="4225092"/>
            <a:ext cx="2208780" cy="8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光纤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351"/>
            <a:ext cx="7196328" cy="1173480"/>
          </a:xfrm>
          <a:prstGeom prst="rect">
            <a:avLst/>
          </a:prstGeom>
        </p:spPr>
      </p:pic>
      <p:pic>
        <p:nvPicPr>
          <p:cNvPr id="3" name="图片 2" descr="光纤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1818"/>
            <a:ext cx="7196328" cy="1173480"/>
          </a:xfrm>
          <a:prstGeom prst="rect">
            <a:avLst/>
          </a:prstGeom>
        </p:spPr>
      </p:pic>
      <p:pic>
        <p:nvPicPr>
          <p:cNvPr id="6" name="图片 5" descr="20150826_162422000_iO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4" t="19015" r="4530" b="59013"/>
          <a:stretch/>
        </p:blipFill>
        <p:spPr>
          <a:xfrm>
            <a:off x="7647897" y="2567867"/>
            <a:ext cx="1214830" cy="11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0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221815" y="282238"/>
            <a:ext cx="8756553" cy="6151236"/>
            <a:chOff x="221815" y="282238"/>
            <a:chExt cx="8756553" cy="6151236"/>
          </a:xfrm>
        </p:grpSpPr>
        <p:pic>
          <p:nvPicPr>
            <p:cNvPr id="5" name="图片 4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6" name="图片 5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35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677376" y="725974"/>
            <a:ext cx="8756553" cy="6151236"/>
            <a:chOff x="249425" y="309850"/>
            <a:chExt cx="8756553" cy="6151236"/>
          </a:xfrm>
        </p:grpSpPr>
        <p:pic>
          <p:nvPicPr>
            <p:cNvPr id="10" name="图片 9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25" y="309850"/>
              <a:ext cx="8756553" cy="6151236"/>
            </a:xfrm>
            <a:prstGeom prst="rect">
              <a:avLst/>
            </a:prstGeom>
          </p:spPr>
        </p:pic>
        <p:pic>
          <p:nvPicPr>
            <p:cNvPr id="11" name="图片 10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5" name="图片 4" descr="3.2刀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 rot="19904880">
            <a:off x="4927187" y="3773429"/>
            <a:ext cx="1233535" cy="421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9992137">
            <a:off x="4701881" y="4628857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90889">
            <a:off x="1831412" y="3147002"/>
            <a:ext cx="1283208" cy="45445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3081500">
            <a:off x="3503220" y="4457683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45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>
            <a:off x="774010" y="706764"/>
            <a:ext cx="8756553" cy="6151236"/>
            <a:chOff x="221815" y="282238"/>
            <a:chExt cx="8756553" cy="6151236"/>
          </a:xfrm>
        </p:grpSpPr>
        <p:pic>
          <p:nvPicPr>
            <p:cNvPr id="15" name="图片 14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16" name="图片 15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17" name="图片 16" descr="撕囊镊3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72697">
            <a:off x="3610149" y="3407959"/>
            <a:ext cx="4573408" cy="2943523"/>
          </a:xfrm>
          <a:prstGeom prst="rect">
            <a:avLst/>
          </a:prstGeom>
        </p:spPr>
      </p:pic>
      <p:pic>
        <p:nvPicPr>
          <p:cNvPr id="18" name="图片 17" descr="镊子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1364">
            <a:off x="-2346939" y="6431639"/>
            <a:ext cx="7813230" cy="17017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19992137">
            <a:off x="4839931" y="4573633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12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开睑器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" r="28183"/>
          <a:stretch/>
        </p:blipFill>
        <p:spPr>
          <a:xfrm>
            <a:off x="1301413" y="1416996"/>
            <a:ext cx="5058718" cy="4463328"/>
          </a:xfrm>
          <a:prstGeom prst="rect">
            <a:avLst/>
          </a:prstGeom>
        </p:spPr>
      </p:pic>
      <p:pic>
        <p:nvPicPr>
          <p:cNvPr id="4" name="图片 3" descr="20150826_162422000_iO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37258" r="63006" b="44239"/>
          <a:stretch/>
        </p:blipFill>
        <p:spPr>
          <a:xfrm>
            <a:off x="5563361" y="2554061"/>
            <a:ext cx="3351277" cy="171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221815" y="282238"/>
            <a:ext cx="8756553" cy="6151236"/>
            <a:chOff x="221815" y="282238"/>
            <a:chExt cx="8756553" cy="6151236"/>
          </a:xfrm>
        </p:grpSpPr>
        <p:pic>
          <p:nvPicPr>
            <p:cNvPr id="11" name="图片 10" descr="20150826_162150000_i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12" name="图片 11" descr="开睑器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13" name="图片 12" descr="chopper近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78" b="94165" l="9975" r="89994">
                        <a14:foregroundMark x1="56883" y1="45178" x2="56883" y2="45178"/>
                        <a14:foregroundMark x1="53282" y1="51812" x2="32282" y2="84674"/>
                        <a14:foregroundMark x1="43786" y1="81849" x2="41491" y2="89097"/>
                        <a14:foregroundMark x1="32632" y1="85319" x2="43786" y2="89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25754"/>
          <a:stretch/>
        </p:blipFill>
        <p:spPr>
          <a:xfrm rot="925576">
            <a:off x="1526622" y="2033322"/>
            <a:ext cx="2320296" cy="4962144"/>
          </a:xfrm>
          <a:prstGeom prst="rect">
            <a:avLst/>
          </a:prstGeom>
        </p:spPr>
      </p:pic>
      <p:pic>
        <p:nvPicPr>
          <p:cNvPr id="14" name="图片 13" descr="phaco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8" b="89965" l="2343" r="90000">
                        <a14:foregroundMark x1="6498" y1="45329" x2="6498" y2="45329"/>
                        <a14:foregroundMark x1="10169" y1="41176" x2="10169" y2="41176"/>
                        <a14:foregroundMark x1="6836" y1="51298" x2="75531" y2="45934"/>
                        <a14:foregroundMark x1="8671" y1="37543" x2="7995" y2="51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3974">
            <a:off x="3414863" y="4084335"/>
            <a:ext cx="2781053" cy="77654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rot="19630053">
            <a:off x="4351287" y="4090433"/>
            <a:ext cx="682192" cy="38836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 rot="3081500">
            <a:off x="3084924" y="4141919"/>
            <a:ext cx="279750" cy="155753"/>
          </a:xfrm>
          <a:prstGeom prst="rect">
            <a:avLst/>
          </a:prstGeom>
          <a:solidFill>
            <a:srgbClr val="BFBFBF">
              <a:alpha val="59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16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形状">
            <a:extLst>
              <a:ext uri="{FF2B5EF4-FFF2-40B4-BE49-F238E27FC236}">
                <a16:creationId xmlns:a16="http://schemas.microsoft.com/office/drawing/2014/main" id="{3E5BE2B7-613E-DA46-91D3-BC7A454B538B}"/>
              </a:ext>
            </a:extLst>
          </p:cNvPr>
          <p:cNvSpPr/>
          <p:nvPr/>
        </p:nvSpPr>
        <p:spPr>
          <a:xfrm>
            <a:off x="1648844" y="1447998"/>
            <a:ext cx="5915454" cy="541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5" h="21600" extrusionOk="0">
                <a:moveTo>
                  <a:pt x="10362" y="0"/>
                </a:moveTo>
                <a:cubicBezTo>
                  <a:pt x="9960" y="6"/>
                  <a:pt x="9559" y="60"/>
                  <a:pt x="9167" y="161"/>
                </a:cubicBezTo>
                <a:cubicBezTo>
                  <a:pt x="9144" y="163"/>
                  <a:pt x="9122" y="163"/>
                  <a:pt x="9100" y="164"/>
                </a:cubicBezTo>
                <a:cubicBezTo>
                  <a:pt x="9114" y="148"/>
                  <a:pt x="9127" y="129"/>
                  <a:pt x="9137" y="109"/>
                </a:cubicBezTo>
                <a:cubicBezTo>
                  <a:pt x="9126" y="127"/>
                  <a:pt x="9114" y="144"/>
                  <a:pt x="9099" y="159"/>
                </a:cubicBezTo>
                <a:lnTo>
                  <a:pt x="8234" y="199"/>
                </a:lnTo>
                <a:lnTo>
                  <a:pt x="5668" y="190"/>
                </a:lnTo>
                <a:cubicBezTo>
                  <a:pt x="5654" y="191"/>
                  <a:pt x="5639" y="191"/>
                  <a:pt x="5624" y="193"/>
                </a:cubicBezTo>
                <a:cubicBezTo>
                  <a:pt x="5375" y="213"/>
                  <a:pt x="5131" y="311"/>
                  <a:pt x="4953" y="517"/>
                </a:cubicBezTo>
                <a:cubicBezTo>
                  <a:pt x="4873" y="610"/>
                  <a:pt x="4819" y="731"/>
                  <a:pt x="4835" y="858"/>
                </a:cubicBezTo>
                <a:cubicBezTo>
                  <a:pt x="4851" y="981"/>
                  <a:pt x="4949" y="1051"/>
                  <a:pt x="5038" y="1120"/>
                </a:cubicBezTo>
                <a:cubicBezTo>
                  <a:pt x="5097" y="1166"/>
                  <a:pt x="5150" y="1225"/>
                  <a:pt x="5189" y="1284"/>
                </a:cubicBezTo>
                <a:cubicBezTo>
                  <a:pt x="5244" y="1367"/>
                  <a:pt x="5270" y="1472"/>
                  <a:pt x="5213" y="1545"/>
                </a:cubicBezTo>
                <a:cubicBezTo>
                  <a:pt x="5154" y="1621"/>
                  <a:pt x="5040" y="1586"/>
                  <a:pt x="4986" y="1666"/>
                </a:cubicBezTo>
                <a:cubicBezTo>
                  <a:pt x="4935" y="1742"/>
                  <a:pt x="4980" y="1869"/>
                  <a:pt x="4914" y="1933"/>
                </a:cubicBezTo>
                <a:cubicBezTo>
                  <a:pt x="4827" y="2017"/>
                  <a:pt x="4675" y="1852"/>
                  <a:pt x="4600" y="1973"/>
                </a:cubicBezTo>
                <a:cubicBezTo>
                  <a:pt x="4562" y="2035"/>
                  <a:pt x="4605" y="2115"/>
                  <a:pt x="4599" y="2188"/>
                </a:cubicBezTo>
                <a:cubicBezTo>
                  <a:pt x="4594" y="2248"/>
                  <a:pt x="4561" y="2289"/>
                  <a:pt x="4514" y="2290"/>
                </a:cubicBezTo>
                <a:cubicBezTo>
                  <a:pt x="4460" y="2291"/>
                  <a:pt x="4428" y="2237"/>
                  <a:pt x="4393" y="2187"/>
                </a:cubicBezTo>
                <a:cubicBezTo>
                  <a:pt x="4355" y="2132"/>
                  <a:pt x="4302" y="2085"/>
                  <a:pt x="4249" y="2108"/>
                </a:cubicBezTo>
                <a:cubicBezTo>
                  <a:pt x="4162" y="2144"/>
                  <a:pt x="4173" y="2233"/>
                  <a:pt x="4203" y="2325"/>
                </a:cubicBezTo>
                <a:cubicBezTo>
                  <a:pt x="4253" y="2476"/>
                  <a:pt x="4273" y="2652"/>
                  <a:pt x="4168" y="2680"/>
                </a:cubicBezTo>
                <a:cubicBezTo>
                  <a:pt x="4057" y="2710"/>
                  <a:pt x="4018" y="2518"/>
                  <a:pt x="3915" y="2515"/>
                </a:cubicBezTo>
                <a:cubicBezTo>
                  <a:pt x="3827" y="2512"/>
                  <a:pt x="3786" y="2628"/>
                  <a:pt x="3766" y="2738"/>
                </a:cubicBezTo>
                <a:cubicBezTo>
                  <a:pt x="3753" y="2805"/>
                  <a:pt x="3734" y="2876"/>
                  <a:pt x="3680" y="2900"/>
                </a:cubicBezTo>
                <a:cubicBezTo>
                  <a:pt x="3629" y="2922"/>
                  <a:pt x="3584" y="2889"/>
                  <a:pt x="3534" y="2868"/>
                </a:cubicBezTo>
                <a:cubicBezTo>
                  <a:pt x="3489" y="2849"/>
                  <a:pt x="3438" y="2843"/>
                  <a:pt x="3390" y="2842"/>
                </a:cubicBezTo>
                <a:cubicBezTo>
                  <a:pt x="3307" y="2840"/>
                  <a:pt x="3228" y="2856"/>
                  <a:pt x="3150" y="2887"/>
                </a:cubicBezTo>
                <a:cubicBezTo>
                  <a:pt x="2906" y="2983"/>
                  <a:pt x="2710" y="3196"/>
                  <a:pt x="2494" y="3375"/>
                </a:cubicBezTo>
                <a:cubicBezTo>
                  <a:pt x="2287" y="3549"/>
                  <a:pt x="2056" y="3691"/>
                  <a:pt x="1847" y="3870"/>
                </a:cubicBezTo>
                <a:cubicBezTo>
                  <a:pt x="1363" y="4286"/>
                  <a:pt x="1000" y="4846"/>
                  <a:pt x="724" y="5451"/>
                </a:cubicBezTo>
                <a:cubicBezTo>
                  <a:pt x="502" y="5938"/>
                  <a:pt x="338" y="6464"/>
                  <a:pt x="228" y="7013"/>
                </a:cubicBezTo>
                <a:lnTo>
                  <a:pt x="208" y="7013"/>
                </a:lnTo>
                <a:cubicBezTo>
                  <a:pt x="-461" y="10875"/>
                  <a:pt x="479" y="15045"/>
                  <a:pt x="3030" y="18040"/>
                </a:cubicBezTo>
                <a:cubicBezTo>
                  <a:pt x="5051" y="20414"/>
                  <a:pt x="7700" y="21600"/>
                  <a:pt x="10349" y="21600"/>
                </a:cubicBezTo>
                <a:cubicBezTo>
                  <a:pt x="12997" y="21600"/>
                  <a:pt x="15646" y="20414"/>
                  <a:pt x="17667" y="18040"/>
                </a:cubicBezTo>
                <a:cubicBezTo>
                  <a:pt x="20196" y="15071"/>
                  <a:pt x="21139" y="10948"/>
                  <a:pt x="20503" y="7113"/>
                </a:cubicBezTo>
                <a:lnTo>
                  <a:pt x="20518" y="7113"/>
                </a:lnTo>
                <a:cubicBezTo>
                  <a:pt x="20409" y="6528"/>
                  <a:pt x="20237" y="5968"/>
                  <a:pt x="20001" y="5451"/>
                </a:cubicBezTo>
                <a:cubicBezTo>
                  <a:pt x="19725" y="4846"/>
                  <a:pt x="19362" y="4286"/>
                  <a:pt x="18877" y="3870"/>
                </a:cubicBezTo>
                <a:cubicBezTo>
                  <a:pt x="18669" y="3691"/>
                  <a:pt x="18438" y="3549"/>
                  <a:pt x="18230" y="3375"/>
                </a:cubicBezTo>
                <a:cubicBezTo>
                  <a:pt x="18015" y="3196"/>
                  <a:pt x="17818" y="2983"/>
                  <a:pt x="17575" y="2887"/>
                </a:cubicBezTo>
                <a:cubicBezTo>
                  <a:pt x="17497" y="2856"/>
                  <a:pt x="17417" y="2840"/>
                  <a:pt x="17335" y="2842"/>
                </a:cubicBezTo>
                <a:cubicBezTo>
                  <a:pt x="17287" y="2843"/>
                  <a:pt x="17236" y="2849"/>
                  <a:pt x="17191" y="2868"/>
                </a:cubicBezTo>
                <a:cubicBezTo>
                  <a:pt x="17141" y="2889"/>
                  <a:pt x="17096" y="2922"/>
                  <a:pt x="17044" y="2900"/>
                </a:cubicBezTo>
                <a:cubicBezTo>
                  <a:pt x="16991" y="2876"/>
                  <a:pt x="16972" y="2805"/>
                  <a:pt x="16959" y="2738"/>
                </a:cubicBezTo>
                <a:cubicBezTo>
                  <a:pt x="16939" y="2628"/>
                  <a:pt x="16898" y="2512"/>
                  <a:pt x="16810" y="2515"/>
                </a:cubicBezTo>
                <a:cubicBezTo>
                  <a:pt x="16706" y="2518"/>
                  <a:pt x="16668" y="2710"/>
                  <a:pt x="16557" y="2680"/>
                </a:cubicBezTo>
                <a:cubicBezTo>
                  <a:pt x="16451" y="2652"/>
                  <a:pt x="16472" y="2476"/>
                  <a:pt x="16522" y="2325"/>
                </a:cubicBezTo>
                <a:cubicBezTo>
                  <a:pt x="16552" y="2233"/>
                  <a:pt x="16563" y="2144"/>
                  <a:pt x="16476" y="2108"/>
                </a:cubicBezTo>
                <a:cubicBezTo>
                  <a:pt x="16422" y="2085"/>
                  <a:pt x="16370" y="2132"/>
                  <a:pt x="16332" y="2187"/>
                </a:cubicBezTo>
                <a:cubicBezTo>
                  <a:pt x="16297" y="2237"/>
                  <a:pt x="16265" y="2291"/>
                  <a:pt x="16211" y="2290"/>
                </a:cubicBezTo>
                <a:cubicBezTo>
                  <a:pt x="16164" y="2289"/>
                  <a:pt x="16131" y="2248"/>
                  <a:pt x="16126" y="2188"/>
                </a:cubicBezTo>
                <a:cubicBezTo>
                  <a:pt x="16120" y="2115"/>
                  <a:pt x="16163" y="2035"/>
                  <a:pt x="16125" y="1973"/>
                </a:cubicBezTo>
                <a:cubicBezTo>
                  <a:pt x="16050" y="1852"/>
                  <a:pt x="15898" y="2017"/>
                  <a:pt x="15811" y="1933"/>
                </a:cubicBezTo>
                <a:cubicBezTo>
                  <a:pt x="15745" y="1869"/>
                  <a:pt x="15790" y="1742"/>
                  <a:pt x="15739" y="1666"/>
                </a:cubicBezTo>
                <a:cubicBezTo>
                  <a:pt x="15685" y="1586"/>
                  <a:pt x="15571" y="1621"/>
                  <a:pt x="15512" y="1545"/>
                </a:cubicBezTo>
                <a:cubicBezTo>
                  <a:pt x="15455" y="1472"/>
                  <a:pt x="15481" y="1367"/>
                  <a:pt x="15535" y="1284"/>
                </a:cubicBezTo>
                <a:cubicBezTo>
                  <a:pt x="15574" y="1225"/>
                  <a:pt x="15627" y="1166"/>
                  <a:pt x="15687" y="1120"/>
                </a:cubicBezTo>
                <a:cubicBezTo>
                  <a:pt x="15776" y="1051"/>
                  <a:pt x="15874" y="981"/>
                  <a:pt x="15890" y="858"/>
                </a:cubicBezTo>
                <a:cubicBezTo>
                  <a:pt x="15906" y="731"/>
                  <a:pt x="15852" y="610"/>
                  <a:pt x="15772" y="517"/>
                </a:cubicBezTo>
                <a:cubicBezTo>
                  <a:pt x="15594" y="311"/>
                  <a:pt x="15350" y="213"/>
                  <a:pt x="15101" y="193"/>
                </a:cubicBezTo>
                <a:cubicBezTo>
                  <a:pt x="15086" y="191"/>
                  <a:pt x="15071" y="191"/>
                  <a:pt x="15056" y="190"/>
                </a:cubicBezTo>
                <a:lnTo>
                  <a:pt x="12491" y="199"/>
                </a:lnTo>
                <a:lnTo>
                  <a:pt x="11626" y="159"/>
                </a:lnTo>
                <a:cubicBezTo>
                  <a:pt x="11611" y="144"/>
                  <a:pt x="11598" y="127"/>
                  <a:pt x="11587" y="109"/>
                </a:cubicBezTo>
                <a:cubicBezTo>
                  <a:pt x="11597" y="129"/>
                  <a:pt x="11610" y="148"/>
                  <a:pt x="11625" y="164"/>
                </a:cubicBezTo>
                <a:cubicBezTo>
                  <a:pt x="11602" y="163"/>
                  <a:pt x="11580" y="163"/>
                  <a:pt x="11558" y="161"/>
                </a:cubicBezTo>
                <a:cubicBezTo>
                  <a:pt x="11165" y="60"/>
                  <a:pt x="10764" y="6"/>
                  <a:pt x="10362" y="0"/>
                </a:cubicBezTo>
                <a:close/>
              </a:path>
            </a:pathLst>
          </a:custGeom>
          <a:solidFill>
            <a:srgbClr val="FF7E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FDDED04-7782-4D46-B27B-1695EE4FDB93}"/>
              </a:ext>
            </a:extLst>
          </p:cNvPr>
          <p:cNvGrpSpPr/>
          <p:nvPr/>
        </p:nvGrpSpPr>
        <p:grpSpPr>
          <a:xfrm>
            <a:off x="1503124" y="361743"/>
            <a:ext cx="6238290" cy="3398514"/>
            <a:chOff x="1503124" y="361743"/>
            <a:chExt cx="6238290" cy="3398514"/>
          </a:xfrm>
        </p:grpSpPr>
        <p:sp>
          <p:nvSpPr>
            <p:cNvPr id="2" name="形状">
              <a:extLst>
                <a:ext uri="{FF2B5EF4-FFF2-40B4-BE49-F238E27FC236}">
                  <a16:creationId xmlns:a16="http://schemas.microsoft.com/office/drawing/2014/main" id="{E2C749B1-ED1F-5144-9152-6C07E0BE4C1C}"/>
                </a:ext>
              </a:extLst>
            </p:cNvPr>
            <p:cNvSpPr/>
            <p:nvPr/>
          </p:nvSpPr>
          <p:spPr>
            <a:xfrm>
              <a:off x="1713326" y="1449963"/>
              <a:ext cx="5805634" cy="178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372" y="18"/>
                    <a:pt x="9946" y="181"/>
                    <a:pt x="9529" y="490"/>
                  </a:cubicBezTo>
                  <a:cubicBezTo>
                    <a:pt x="9505" y="494"/>
                    <a:pt x="9481" y="495"/>
                    <a:pt x="9457" y="499"/>
                  </a:cubicBezTo>
                  <a:cubicBezTo>
                    <a:pt x="9473" y="449"/>
                    <a:pt x="9487" y="391"/>
                    <a:pt x="9497" y="330"/>
                  </a:cubicBezTo>
                  <a:cubicBezTo>
                    <a:pt x="9486" y="385"/>
                    <a:pt x="9473" y="438"/>
                    <a:pt x="9457" y="482"/>
                  </a:cubicBezTo>
                  <a:lnTo>
                    <a:pt x="8537" y="604"/>
                  </a:lnTo>
                  <a:lnTo>
                    <a:pt x="5808" y="578"/>
                  </a:lnTo>
                  <a:cubicBezTo>
                    <a:pt x="5793" y="581"/>
                    <a:pt x="5777" y="581"/>
                    <a:pt x="5761" y="585"/>
                  </a:cubicBezTo>
                  <a:cubicBezTo>
                    <a:pt x="5497" y="647"/>
                    <a:pt x="5237" y="946"/>
                    <a:pt x="5048" y="1571"/>
                  </a:cubicBezTo>
                  <a:cubicBezTo>
                    <a:pt x="4962" y="1854"/>
                    <a:pt x="4905" y="2219"/>
                    <a:pt x="4922" y="2605"/>
                  </a:cubicBezTo>
                  <a:cubicBezTo>
                    <a:pt x="4939" y="2979"/>
                    <a:pt x="5043" y="3190"/>
                    <a:pt x="5138" y="3401"/>
                  </a:cubicBezTo>
                  <a:cubicBezTo>
                    <a:pt x="5201" y="3540"/>
                    <a:pt x="5258" y="3720"/>
                    <a:pt x="5299" y="3900"/>
                  </a:cubicBezTo>
                  <a:cubicBezTo>
                    <a:pt x="5357" y="4152"/>
                    <a:pt x="5385" y="4469"/>
                    <a:pt x="5324" y="4693"/>
                  </a:cubicBezTo>
                  <a:cubicBezTo>
                    <a:pt x="5262" y="4922"/>
                    <a:pt x="5140" y="4815"/>
                    <a:pt x="5083" y="5060"/>
                  </a:cubicBezTo>
                  <a:cubicBezTo>
                    <a:pt x="5028" y="5291"/>
                    <a:pt x="5076" y="5675"/>
                    <a:pt x="5006" y="5870"/>
                  </a:cubicBezTo>
                  <a:cubicBezTo>
                    <a:pt x="4914" y="6124"/>
                    <a:pt x="4752" y="5623"/>
                    <a:pt x="4672" y="5992"/>
                  </a:cubicBezTo>
                  <a:cubicBezTo>
                    <a:pt x="4632" y="6180"/>
                    <a:pt x="4677" y="6423"/>
                    <a:pt x="4671" y="6644"/>
                  </a:cubicBezTo>
                  <a:cubicBezTo>
                    <a:pt x="4666" y="6827"/>
                    <a:pt x="4631" y="6951"/>
                    <a:pt x="4581" y="6954"/>
                  </a:cubicBezTo>
                  <a:cubicBezTo>
                    <a:pt x="4523" y="6957"/>
                    <a:pt x="4489" y="6794"/>
                    <a:pt x="4452" y="6641"/>
                  </a:cubicBezTo>
                  <a:cubicBezTo>
                    <a:pt x="4412" y="6474"/>
                    <a:pt x="4356" y="6332"/>
                    <a:pt x="4299" y="6400"/>
                  </a:cubicBezTo>
                  <a:cubicBezTo>
                    <a:pt x="4207" y="6511"/>
                    <a:pt x="4218" y="6781"/>
                    <a:pt x="4250" y="7059"/>
                  </a:cubicBezTo>
                  <a:cubicBezTo>
                    <a:pt x="4303" y="7518"/>
                    <a:pt x="4325" y="8053"/>
                    <a:pt x="4213" y="8139"/>
                  </a:cubicBezTo>
                  <a:cubicBezTo>
                    <a:pt x="4095" y="8228"/>
                    <a:pt x="4054" y="7647"/>
                    <a:pt x="3944" y="7637"/>
                  </a:cubicBezTo>
                  <a:cubicBezTo>
                    <a:pt x="3850" y="7629"/>
                    <a:pt x="3807" y="7981"/>
                    <a:pt x="3785" y="8315"/>
                  </a:cubicBezTo>
                  <a:cubicBezTo>
                    <a:pt x="3772" y="8518"/>
                    <a:pt x="3751" y="8733"/>
                    <a:pt x="3694" y="8805"/>
                  </a:cubicBezTo>
                  <a:cubicBezTo>
                    <a:pt x="3640" y="8874"/>
                    <a:pt x="3592" y="8773"/>
                    <a:pt x="3539" y="8709"/>
                  </a:cubicBezTo>
                  <a:cubicBezTo>
                    <a:pt x="3491" y="8652"/>
                    <a:pt x="3436" y="8634"/>
                    <a:pt x="3385" y="8630"/>
                  </a:cubicBezTo>
                  <a:cubicBezTo>
                    <a:pt x="3298" y="8625"/>
                    <a:pt x="3213" y="8673"/>
                    <a:pt x="3130" y="8767"/>
                  </a:cubicBezTo>
                  <a:cubicBezTo>
                    <a:pt x="2871" y="9059"/>
                    <a:pt x="2662" y="9704"/>
                    <a:pt x="2433" y="10250"/>
                  </a:cubicBezTo>
                  <a:cubicBezTo>
                    <a:pt x="2212" y="10775"/>
                    <a:pt x="1967" y="11208"/>
                    <a:pt x="1745" y="11752"/>
                  </a:cubicBezTo>
                  <a:cubicBezTo>
                    <a:pt x="1230" y="13015"/>
                    <a:pt x="844" y="14715"/>
                    <a:pt x="551" y="16552"/>
                  </a:cubicBezTo>
                  <a:cubicBezTo>
                    <a:pt x="300" y="18122"/>
                    <a:pt x="116" y="19822"/>
                    <a:pt x="0" y="21600"/>
                  </a:cubicBezTo>
                  <a:lnTo>
                    <a:pt x="21600" y="21600"/>
                  </a:lnTo>
                  <a:cubicBezTo>
                    <a:pt x="21484" y="19822"/>
                    <a:pt x="21301" y="18122"/>
                    <a:pt x="21050" y="16552"/>
                  </a:cubicBezTo>
                  <a:cubicBezTo>
                    <a:pt x="20757" y="14715"/>
                    <a:pt x="20371" y="13016"/>
                    <a:pt x="19856" y="11752"/>
                  </a:cubicBezTo>
                  <a:cubicBezTo>
                    <a:pt x="19634" y="11208"/>
                    <a:pt x="19389" y="10775"/>
                    <a:pt x="19168" y="10250"/>
                  </a:cubicBezTo>
                  <a:cubicBezTo>
                    <a:pt x="18938" y="9704"/>
                    <a:pt x="18730" y="9059"/>
                    <a:pt x="18470" y="8767"/>
                  </a:cubicBezTo>
                  <a:cubicBezTo>
                    <a:pt x="18387" y="8673"/>
                    <a:pt x="18303" y="8625"/>
                    <a:pt x="18215" y="8630"/>
                  </a:cubicBezTo>
                  <a:cubicBezTo>
                    <a:pt x="18164" y="8634"/>
                    <a:pt x="18110" y="8652"/>
                    <a:pt x="18062" y="8709"/>
                  </a:cubicBezTo>
                  <a:cubicBezTo>
                    <a:pt x="18009" y="8773"/>
                    <a:pt x="17961" y="8874"/>
                    <a:pt x="17906" y="8805"/>
                  </a:cubicBezTo>
                  <a:cubicBezTo>
                    <a:pt x="17849" y="8733"/>
                    <a:pt x="17829" y="8518"/>
                    <a:pt x="17816" y="8315"/>
                  </a:cubicBezTo>
                  <a:cubicBezTo>
                    <a:pt x="17794" y="7981"/>
                    <a:pt x="17750" y="7629"/>
                    <a:pt x="17657" y="7637"/>
                  </a:cubicBezTo>
                  <a:cubicBezTo>
                    <a:pt x="17547" y="7647"/>
                    <a:pt x="17506" y="8228"/>
                    <a:pt x="17388" y="8139"/>
                  </a:cubicBezTo>
                  <a:cubicBezTo>
                    <a:pt x="17276" y="8053"/>
                    <a:pt x="17298" y="7518"/>
                    <a:pt x="17351" y="7059"/>
                  </a:cubicBezTo>
                  <a:cubicBezTo>
                    <a:pt x="17383" y="6781"/>
                    <a:pt x="17394" y="6511"/>
                    <a:pt x="17302" y="6400"/>
                  </a:cubicBezTo>
                  <a:cubicBezTo>
                    <a:pt x="17245" y="6332"/>
                    <a:pt x="17189" y="6474"/>
                    <a:pt x="17148" y="6641"/>
                  </a:cubicBezTo>
                  <a:cubicBezTo>
                    <a:pt x="17111" y="6794"/>
                    <a:pt x="17077" y="6957"/>
                    <a:pt x="17020" y="6954"/>
                  </a:cubicBezTo>
                  <a:cubicBezTo>
                    <a:pt x="16970" y="6951"/>
                    <a:pt x="16935" y="6827"/>
                    <a:pt x="16930" y="6644"/>
                  </a:cubicBezTo>
                  <a:cubicBezTo>
                    <a:pt x="16924" y="6423"/>
                    <a:pt x="16969" y="6180"/>
                    <a:pt x="16928" y="5992"/>
                  </a:cubicBezTo>
                  <a:cubicBezTo>
                    <a:pt x="16849" y="5623"/>
                    <a:pt x="16687" y="6124"/>
                    <a:pt x="16595" y="5870"/>
                  </a:cubicBezTo>
                  <a:cubicBezTo>
                    <a:pt x="16524" y="5675"/>
                    <a:pt x="16572" y="5291"/>
                    <a:pt x="16518" y="5060"/>
                  </a:cubicBezTo>
                  <a:cubicBezTo>
                    <a:pt x="16460" y="4815"/>
                    <a:pt x="16339" y="4922"/>
                    <a:pt x="16277" y="4693"/>
                  </a:cubicBezTo>
                  <a:cubicBezTo>
                    <a:pt x="16216" y="4469"/>
                    <a:pt x="16243" y="4152"/>
                    <a:pt x="16301" y="3900"/>
                  </a:cubicBezTo>
                  <a:cubicBezTo>
                    <a:pt x="16343" y="3720"/>
                    <a:pt x="16400" y="3540"/>
                    <a:pt x="16462" y="3401"/>
                  </a:cubicBezTo>
                  <a:cubicBezTo>
                    <a:pt x="16558" y="3190"/>
                    <a:pt x="16662" y="2979"/>
                    <a:pt x="16678" y="2605"/>
                  </a:cubicBezTo>
                  <a:cubicBezTo>
                    <a:pt x="16695" y="2219"/>
                    <a:pt x="16638" y="1854"/>
                    <a:pt x="16553" y="1571"/>
                  </a:cubicBezTo>
                  <a:cubicBezTo>
                    <a:pt x="16364" y="946"/>
                    <a:pt x="16104" y="647"/>
                    <a:pt x="15839" y="585"/>
                  </a:cubicBezTo>
                  <a:cubicBezTo>
                    <a:pt x="15824" y="581"/>
                    <a:pt x="15808" y="581"/>
                    <a:pt x="15792" y="578"/>
                  </a:cubicBezTo>
                  <a:lnTo>
                    <a:pt x="13064" y="604"/>
                  </a:lnTo>
                  <a:lnTo>
                    <a:pt x="12144" y="482"/>
                  </a:lnTo>
                  <a:cubicBezTo>
                    <a:pt x="12128" y="437"/>
                    <a:pt x="12114" y="386"/>
                    <a:pt x="12103" y="330"/>
                  </a:cubicBezTo>
                  <a:cubicBezTo>
                    <a:pt x="12113" y="391"/>
                    <a:pt x="12127" y="449"/>
                    <a:pt x="12143" y="499"/>
                  </a:cubicBezTo>
                  <a:cubicBezTo>
                    <a:pt x="12119" y="495"/>
                    <a:pt x="12095" y="494"/>
                    <a:pt x="12071" y="490"/>
                  </a:cubicBezTo>
                  <a:cubicBezTo>
                    <a:pt x="11654" y="181"/>
                    <a:pt x="11228" y="18"/>
                    <a:pt x="10800" y="0"/>
                  </a:cubicBezTo>
                  <a:close/>
                </a:path>
              </a:pathLst>
            </a:custGeom>
            <a:solidFill>
              <a:srgbClr val="E4C4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" name="形状">
              <a:extLst>
                <a:ext uri="{FF2B5EF4-FFF2-40B4-BE49-F238E27FC236}">
                  <a16:creationId xmlns:a16="http://schemas.microsoft.com/office/drawing/2014/main" id="{3F508237-A4C0-AB47-9B30-D45DE9D48E6B}"/>
                </a:ext>
              </a:extLst>
            </p:cNvPr>
            <p:cNvSpPr/>
            <p:nvPr/>
          </p:nvSpPr>
          <p:spPr>
            <a:xfrm>
              <a:off x="1881985" y="1445129"/>
              <a:ext cx="5471761" cy="151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10817" y="0"/>
                  </a:moveTo>
                  <a:cubicBezTo>
                    <a:pt x="10364" y="21"/>
                    <a:pt x="9912" y="212"/>
                    <a:pt x="9468" y="575"/>
                  </a:cubicBezTo>
                  <a:cubicBezTo>
                    <a:pt x="9443" y="580"/>
                    <a:pt x="9418" y="582"/>
                    <a:pt x="9393" y="586"/>
                  </a:cubicBezTo>
                  <a:cubicBezTo>
                    <a:pt x="9410" y="527"/>
                    <a:pt x="9424" y="459"/>
                    <a:pt x="9435" y="387"/>
                  </a:cubicBezTo>
                  <a:cubicBezTo>
                    <a:pt x="9423" y="452"/>
                    <a:pt x="9409" y="514"/>
                    <a:pt x="9392" y="567"/>
                  </a:cubicBezTo>
                  <a:lnTo>
                    <a:pt x="8416" y="710"/>
                  </a:lnTo>
                  <a:lnTo>
                    <a:pt x="5521" y="679"/>
                  </a:lnTo>
                  <a:cubicBezTo>
                    <a:pt x="5505" y="682"/>
                    <a:pt x="5488" y="683"/>
                    <a:pt x="5471" y="687"/>
                  </a:cubicBezTo>
                  <a:cubicBezTo>
                    <a:pt x="5190" y="760"/>
                    <a:pt x="4915" y="1111"/>
                    <a:pt x="4714" y="1846"/>
                  </a:cubicBezTo>
                  <a:cubicBezTo>
                    <a:pt x="4624" y="2177"/>
                    <a:pt x="4563" y="2607"/>
                    <a:pt x="4581" y="3060"/>
                  </a:cubicBezTo>
                  <a:cubicBezTo>
                    <a:pt x="4599" y="3499"/>
                    <a:pt x="4709" y="3747"/>
                    <a:pt x="4810" y="3994"/>
                  </a:cubicBezTo>
                  <a:cubicBezTo>
                    <a:pt x="4877" y="4158"/>
                    <a:pt x="4937" y="4369"/>
                    <a:pt x="4981" y="4581"/>
                  </a:cubicBezTo>
                  <a:cubicBezTo>
                    <a:pt x="5043" y="4876"/>
                    <a:pt x="5072" y="5250"/>
                    <a:pt x="5007" y="5512"/>
                  </a:cubicBezTo>
                  <a:cubicBezTo>
                    <a:pt x="4941" y="5782"/>
                    <a:pt x="4812" y="5656"/>
                    <a:pt x="4751" y="5944"/>
                  </a:cubicBezTo>
                  <a:cubicBezTo>
                    <a:pt x="4694" y="6215"/>
                    <a:pt x="4745" y="6666"/>
                    <a:pt x="4670" y="6895"/>
                  </a:cubicBezTo>
                  <a:cubicBezTo>
                    <a:pt x="4572" y="7194"/>
                    <a:pt x="4400" y="6605"/>
                    <a:pt x="4316" y="7038"/>
                  </a:cubicBezTo>
                  <a:cubicBezTo>
                    <a:pt x="4273" y="7260"/>
                    <a:pt x="4321" y="7544"/>
                    <a:pt x="4314" y="7804"/>
                  </a:cubicBezTo>
                  <a:cubicBezTo>
                    <a:pt x="4313" y="7844"/>
                    <a:pt x="4310" y="7879"/>
                    <a:pt x="4307" y="7913"/>
                  </a:cubicBezTo>
                  <a:cubicBezTo>
                    <a:pt x="4307" y="7914"/>
                    <a:pt x="4307" y="7915"/>
                    <a:pt x="4307" y="7916"/>
                  </a:cubicBezTo>
                  <a:cubicBezTo>
                    <a:pt x="4301" y="7986"/>
                    <a:pt x="4290" y="8041"/>
                    <a:pt x="4277" y="8084"/>
                  </a:cubicBezTo>
                  <a:cubicBezTo>
                    <a:pt x="4274" y="8092"/>
                    <a:pt x="4272" y="8100"/>
                    <a:pt x="4269" y="8107"/>
                  </a:cubicBezTo>
                  <a:cubicBezTo>
                    <a:pt x="4255" y="8143"/>
                    <a:pt x="4238" y="8167"/>
                    <a:pt x="4218" y="8168"/>
                  </a:cubicBezTo>
                  <a:cubicBezTo>
                    <a:pt x="4158" y="8172"/>
                    <a:pt x="4122" y="7980"/>
                    <a:pt x="4082" y="7801"/>
                  </a:cubicBezTo>
                  <a:cubicBezTo>
                    <a:pt x="4039" y="7605"/>
                    <a:pt x="3980" y="7438"/>
                    <a:pt x="3920" y="7518"/>
                  </a:cubicBezTo>
                  <a:cubicBezTo>
                    <a:pt x="3822" y="7647"/>
                    <a:pt x="3834" y="7966"/>
                    <a:pt x="3868" y="8292"/>
                  </a:cubicBezTo>
                  <a:cubicBezTo>
                    <a:pt x="3924" y="8830"/>
                    <a:pt x="3947" y="9460"/>
                    <a:pt x="3828" y="9560"/>
                  </a:cubicBezTo>
                  <a:cubicBezTo>
                    <a:pt x="3703" y="9665"/>
                    <a:pt x="3660" y="8982"/>
                    <a:pt x="3543" y="8971"/>
                  </a:cubicBezTo>
                  <a:cubicBezTo>
                    <a:pt x="3444" y="8961"/>
                    <a:pt x="3397" y="9375"/>
                    <a:pt x="3374" y="9767"/>
                  </a:cubicBezTo>
                  <a:cubicBezTo>
                    <a:pt x="3360" y="10006"/>
                    <a:pt x="3339" y="10258"/>
                    <a:pt x="3278" y="10342"/>
                  </a:cubicBezTo>
                  <a:cubicBezTo>
                    <a:pt x="3220" y="10423"/>
                    <a:pt x="3169" y="10305"/>
                    <a:pt x="3113" y="10230"/>
                  </a:cubicBezTo>
                  <a:cubicBezTo>
                    <a:pt x="3062" y="10163"/>
                    <a:pt x="3004" y="10141"/>
                    <a:pt x="2950" y="10138"/>
                  </a:cubicBezTo>
                  <a:cubicBezTo>
                    <a:pt x="2857" y="10131"/>
                    <a:pt x="2768" y="10188"/>
                    <a:pt x="2680" y="10298"/>
                  </a:cubicBezTo>
                  <a:cubicBezTo>
                    <a:pt x="2405" y="10641"/>
                    <a:pt x="2183" y="11398"/>
                    <a:pt x="1940" y="12039"/>
                  </a:cubicBezTo>
                  <a:cubicBezTo>
                    <a:pt x="1706" y="12657"/>
                    <a:pt x="1445" y="13166"/>
                    <a:pt x="1210" y="13804"/>
                  </a:cubicBezTo>
                  <a:cubicBezTo>
                    <a:pt x="1207" y="13811"/>
                    <a:pt x="1205" y="13819"/>
                    <a:pt x="1202" y="13826"/>
                  </a:cubicBezTo>
                  <a:cubicBezTo>
                    <a:pt x="690" y="15224"/>
                    <a:pt x="303" y="17076"/>
                    <a:pt x="0" y="19083"/>
                  </a:cubicBezTo>
                  <a:cubicBezTo>
                    <a:pt x="11" y="19165"/>
                    <a:pt x="23" y="19238"/>
                    <a:pt x="37" y="19296"/>
                  </a:cubicBezTo>
                  <a:cubicBezTo>
                    <a:pt x="97" y="19530"/>
                    <a:pt x="167" y="19569"/>
                    <a:pt x="281" y="19633"/>
                  </a:cubicBezTo>
                  <a:cubicBezTo>
                    <a:pt x="396" y="19696"/>
                    <a:pt x="466" y="19732"/>
                    <a:pt x="542" y="19574"/>
                  </a:cubicBezTo>
                  <a:cubicBezTo>
                    <a:pt x="609" y="19418"/>
                    <a:pt x="673" y="19077"/>
                    <a:pt x="728" y="18623"/>
                  </a:cubicBezTo>
                  <a:cubicBezTo>
                    <a:pt x="745" y="19116"/>
                    <a:pt x="779" y="19513"/>
                    <a:pt x="831" y="19734"/>
                  </a:cubicBezTo>
                  <a:cubicBezTo>
                    <a:pt x="891" y="19967"/>
                    <a:pt x="961" y="20007"/>
                    <a:pt x="1075" y="20070"/>
                  </a:cubicBezTo>
                  <a:cubicBezTo>
                    <a:pt x="1190" y="20134"/>
                    <a:pt x="1260" y="20173"/>
                    <a:pt x="1335" y="20014"/>
                  </a:cubicBezTo>
                  <a:cubicBezTo>
                    <a:pt x="1369" y="19936"/>
                    <a:pt x="1402" y="19798"/>
                    <a:pt x="1434" y="19636"/>
                  </a:cubicBezTo>
                  <a:cubicBezTo>
                    <a:pt x="1474" y="19828"/>
                    <a:pt x="1519" y="19998"/>
                    <a:pt x="1570" y="20110"/>
                  </a:cubicBezTo>
                  <a:cubicBezTo>
                    <a:pt x="1687" y="20338"/>
                    <a:pt x="1810" y="20371"/>
                    <a:pt x="2012" y="20424"/>
                  </a:cubicBezTo>
                  <a:cubicBezTo>
                    <a:pt x="2215" y="20476"/>
                    <a:pt x="2338" y="20506"/>
                    <a:pt x="2462" y="20340"/>
                  </a:cubicBezTo>
                  <a:cubicBezTo>
                    <a:pt x="2570" y="20177"/>
                    <a:pt x="2665" y="19827"/>
                    <a:pt x="2737" y="19366"/>
                  </a:cubicBezTo>
                  <a:cubicBezTo>
                    <a:pt x="2792" y="19860"/>
                    <a:pt x="2872" y="20257"/>
                    <a:pt x="2973" y="20474"/>
                  </a:cubicBezTo>
                  <a:cubicBezTo>
                    <a:pt x="3089" y="20703"/>
                    <a:pt x="3213" y="20736"/>
                    <a:pt x="3415" y="20789"/>
                  </a:cubicBezTo>
                  <a:cubicBezTo>
                    <a:pt x="3618" y="20841"/>
                    <a:pt x="3741" y="20871"/>
                    <a:pt x="3865" y="20704"/>
                  </a:cubicBezTo>
                  <a:cubicBezTo>
                    <a:pt x="3973" y="20542"/>
                    <a:pt x="4067" y="20192"/>
                    <a:pt x="4140" y="19731"/>
                  </a:cubicBezTo>
                  <a:cubicBezTo>
                    <a:pt x="4194" y="20225"/>
                    <a:pt x="4275" y="20619"/>
                    <a:pt x="4376" y="20836"/>
                  </a:cubicBezTo>
                  <a:cubicBezTo>
                    <a:pt x="4492" y="21065"/>
                    <a:pt x="4615" y="21098"/>
                    <a:pt x="4818" y="21150"/>
                  </a:cubicBezTo>
                  <a:cubicBezTo>
                    <a:pt x="5020" y="21203"/>
                    <a:pt x="5144" y="21235"/>
                    <a:pt x="5267" y="21069"/>
                  </a:cubicBezTo>
                  <a:cubicBezTo>
                    <a:pt x="5376" y="20906"/>
                    <a:pt x="5469" y="20554"/>
                    <a:pt x="5542" y="20093"/>
                  </a:cubicBezTo>
                  <a:cubicBezTo>
                    <a:pt x="5596" y="20587"/>
                    <a:pt x="5676" y="20984"/>
                    <a:pt x="5777" y="21201"/>
                  </a:cubicBezTo>
                  <a:cubicBezTo>
                    <a:pt x="5894" y="21429"/>
                    <a:pt x="6017" y="21463"/>
                    <a:pt x="6220" y="21515"/>
                  </a:cubicBezTo>
                  <a:cubicBezTo>
                    <a:pt x="6422" y="21568"/>
                    <a:pt x="6546" y="21600"/>
                    <a:pt x="6670" y="21434"/>
                  </a:cubicBezTo>
                  <a:cubicBezTo>
                    <a:pt x="6759" y="21300"/>
                    <a:pt x="6837" y="21035"/>
                    <a:pt x="6902" y="20690"/>
                  </a:cubicBezTo>
                  <a:cubicBezTo>
                    <a:pt x="6977" y="20971"/>
                    <a:pt x="7066" y="21195"/>
                    <a:pt x="7166" y="21327"/>
                  </a:cubicBezTo>
                  <a:cubicBezTo>
                    <a:pt x="7332" y="21525"/>
                    <a:pt x="7502" y="21526"/>
                    <a:pt x="7782" y="21526"/>
                  </a:cubicBezTo>
                  <a:cubicBezTo>
                    <a:pt x="7823" y="21526"/>
                    <a:pt x="7848" y="21519"/>
                    <a:pt x="7885" y="21518"/>
                  </a:cubicBezTo>
                  <a:cubicBezTo>
                    <a:pt x="7922" y="21519"/>
                    <a:pt x="7947" y="21526"/>
                    <a:pt x="7988" y="21526"/>
                  </a:cubicBezTo>
                  <a:cubicBezTo>
                    <a:pt x="8267" y="21526"/>
                    <a:pt x="8438" y="21525"/>
                    <a:pt x="8603" y="21327"/>
                  </a:cubicBezTo>
                  <a:cubicBezTo>
                    <a:pt x="8698" y="21202"/>
                    <a:pt x="8781" y="20994"/>
                    <a:pt x="8853" y="20732"/>
                  </a:cubicBezTo>
                  <a:cubicBezTo>
                    <a:pt x="8924" y="20993"/>
                    <a:pt x="9007" y="21202"/>
                    <a:pt x="9101" y="21327"/>
                  </a:cubicBezTo>
                  <a:cubicBezTo>
                    <a:pt x="9267" y="21525"/>
                    <a:pt x="9437" y="21526"/>
                    <a:pt x="9716" y="21526"/>
                  </a:cubicBezTo>
                  <a:cubicBezTo>
                    <a:pt x="9758" y="21526"/>
                    <a:pt x="9783" y="21519"/>
                    <a:pt x="9820" y="21518"/>
                  </a:cubicBezTo>
                  <a:cubicBezTo>
                    <a:pt x="9856" y="21519"/>
                    <a:pt x="9882" y="21526"/>
                    <a:pt x="9923" y="21526"/>
                  </a:cubicBezTo>
                  <a:cubicBezTo>
                    <a:pt x="10202" y="21526"/>
                    <a:pt x="10372" y="21525"/>
                    <a:pt x="10538" y="21327"/>
                  </a:cubicBezTo>
                  <a:cubicBezTo>
                    <a:pt x="10632" y="21202"/>
                    <a:pt x="10716" y="20994"/>
                    <a:pt x="10787" y="20732"/>
                  </a:cubicBezTo>
                  <a:cubicBezTo>
                    <a:pt x="10859" y="20993"/>
                    <a:pt x="10941" y="21202"/>
                    <a:pt x="11036" y="21327"/>
                  </a:cubicBezTo>
                  <a:cubicBezTo>
                    <a:pt x="11201" y="21525"/>
                    <a:pt x="11372" y="21526"/>
                    <a:pt x="11651" y="21526"/>
                  </a:cubicBezTo>
                  <a:cubicBezTo>
                    <a:pt x="11692" y="21526"/>
                    <a:pt x="11718" y="21519"/>
                    <a:pt x="11754" y="21518"/>
                  </a:cubicBezTo>
                  <a:cubicBezTo>
                    <a:pt x="11791" y="21519"/>
                    <a:pt x="11816" y="21526"/>
                    <a:pt x="11857" y="21526"/>
                  </a:cubicBezTo>
                  <a:cubicBezTo>
                    <a:pt x="12137" y="21526"/>
                    <a:pt x="12307" y="21525"/>
                    <a:pt x="12472" y="21327"/>
                  </a:cubicBezTo>
                  <a:cubicBezTo>
                    <a:pt x="12567" y="21202"/>
                    <a:pt x="12650" y="20994"/>
                    <a:pt x="12722" y="20732"/>
                  </a:cubicBezTo>
                  <a:cubicBezTo>
                    <a:pt x="12793" y="20993"/>
                    <a:pt x="12876" y="21202"/>
                    <a:pt x="12970" y="21327"/>
                  </a:cubicBezTo>
                  <a:cubicBezTo>
                    <a:pt x="13136" y="21525"/>
                    <a:pt x="13306" y="21526"/>
                    <a:pt x="13586" y="21526"/>
                  </a:cubicBezTo>
                  <a:cubicBezTo>
                    <a:pt x="13627" y="21526"/>
                    <a:pt x="13652" y="21519"/>
                    <a:pt x="13689" y="21518"/>
                  </a:cubicBezTo>
                  <a:cubicBezTo>
                    <a:pt x="13726" y="21519"/>
                    <a:pt x="13751" y="21526"/>
                    <a:pt x="13792" y="21526"/>
                  </a:cubicBezTo>
                  <a:cubicBezTo>
                    <a:pt x="14071" y="21526"/>
                    <a:pt x="14241" y="21525"/>
                    <a:pt x="14407" y="21327"/>
                  </a:cubicBezTo>
                  <a:cubicBezTo>
                    <a:pt x="14507" y="21195"/>
                    <a:pt x="14596" y="20969"/>
                    <a:pt x="14671" y="20688"/>
                  </a:cubicBezTo>
                  <a:cubicBezTo>
                    <a:pt x="14736" y="21033"/>
                    <a:pt x="14815" y="21300"/>
                    <a:pt x="14904" y="21434"/>
                  </a:cubicBezTo>
                  <a:cubicBezTo>
                    <a:pt x="15027" y="21600"/>
                    <a:pt x="15151" y="21568"/>
                    <a:pt x="15354" y="21515"/>
                  </a:cubicBezTo>
                  <a:cubicBezTo>
                    <a:pt x="15556" y="21463"/>
                    <a:pt x="15680" y="21429"/>
                    <a:pt x="15796" y="21201"/>
                  </a:cubicBezTo>
                  <a:cubicBezTo>
                    <a:pt x="15897" y="20984"/>
                    <a:pt x="15977" y="20587"/>
                    <a:pt x="16032" y="20093"/>
                  </a:cubicBezTo>
                  <a:cubicBezTo>
                    <a:pt x="16104" y="20554"/>
                    <a:pt x="16198" y="20906"/>
                    <a:pt x="16306" y="21069"/>
                  </a:cubicBezTo>
                  <a:cubicBezTo>
                    <a:pt x="16430" y="21235"/>
                    <a:pt x="16553" y="21203"/>
                    <a:pt x="16756" y="21150"/>
                  </a:cubicBezTo>
                  <a:cubicBezTo>
                    <a:pt x="16958" y="21098"/>
                    <a:pt x="17082" y="21065"/>
                    <a:pt x="17198" y="20836"/>
                  </a:cubicBezTo>
                  <a:cubicBezTo>
                    <a:pt x="17299" y="20619"/>
                    <a:pt x="17379" y="20225"/>
                    <a:pt x="17434" y="19731"/>
                  </a:cubicBezTo>
                  <a:cubicBezTo>
                    <a:pt x="17506" y="20192"/>
                    <a:pt x="17601" y="20542"/>
                    <a:pt x="17709" y="20704"/>
                  </a:cubicBezTo>
                  <a:cubicBezTo>
                    <a:pt x="17833" y="20871"/>
                    <a:pt x="17956" y="20841"/>
                    <a:pt x="18158" y="20789"/>
                  </a:cubicBezTo>
                  <a:cubicBezTo>
                    <a:pt x="18361" y="20736"/>
                    <a:pt x="18484" y="20703"/>
                    <a:pt x="18601" y="20474"/>
                  </a:cubicBezTo>
                  <a:cubicBezTo>
                    <a:pt x="18702" y="20257"/>
                    <a:pt x="18782" y="19860"/>
                    <a:pt x="18836" y="19366"/>
                  </a:cubicBezTo>
                  <a:cubicBezTo>
                    <a:pt x="18909" y="19827"/>
                    <a:pt x="19003" y="20177"/>
                    <a:pt x="19111" y="20340"/>
                  </a:cubicBezTo>
                  <a:cubicBezTo>
                    <a:pt x="19235" y="20506"/>
                    <a:pt x="19359" y="20476"/>
                    <a:pt x="19561" y="20424"/>
                  </a:cubicBezTo>
                  <a:cubicBezTo>
                    <a:pt x="19764" y="20371"/>
                    <a:pt x="19887" y="20338"/>
                    <a:pt x="20003" y="20110"/>
                  </a:cubicBezTo>
                  <a:cubicBezTo>
                    <a:pt x="20055" y="19998"/>
                    <a:pt x="20099" y="19828"/>
                    <a:pt x="20140" y="19636"/>
                  </a:cubicBezTo>
                  <a:cubicBezTo>
                    <a:pt x="20172" y="19798"/>
                    <a:pt x="20204" y="19936"/>
                    <a:pt x="20238" y="20014"/>
                  </a:cubicBezTo>
                  <a:cubicBezTo>
                    <a:pt x="20314" y="20173"/>
                    <a:pt x="20384" y="20134"/>
                    <a:pt x="20498" y="20070"/>
                  </a:cubicBezTo>
                  <a:cubicBezTo>
                    <a:pt x="20613" y="20007"/>
                    <a:pt x="20683" y="19967"/>
                    <a:pt x="20743" y="19734"/>
                  </a:cubicBezTo>
                  <a:cubicBezTo>
                    <a:pt x="20795" y="19513"/>
                    <a:pt x="20829" y="19116"/>
                    <a:pt x="20846" y="18623"/>
                  </a:cubicBezTo>
                  <a:cubicBezTo>
                    <a:pt x="20901" y="19077"/>
                    <a:pt x="20965" y="19418"/>
                    <a:pt x="21032" y="19574"/>
                  </a:cubicBezTo>
                  <a:cubicBezTo>
                    <a:pt x="21108" y="19732"/>
                    <a:pt x="21178" y="19696"/>
                    <a:pt x="21292" y="19633"/>
                  </a:cubicBezTo>
                  <a:cubicBezTo>
                    <a:pt x="21407" y="19569"/>
                    <a:pt x="21476" y="19530"/>
                    <a:pt x="21537" y="19296"/>
                  </a:cubicBezTo>
                  <a:cubicBezTo>
                    <a:pt x="21562" y="19189"/>
                    <a:pt x="21583" y="19040"/>
                    <a:pt x="21600" y="18859"/>
                  </a:cubicBezTo>
                  <a:cubicBezTo>
                    <a:pt x="21302" y="16940"/>
                    <a:pt x="20926" y="15171"/>
                    <a:pt x="20433" y="13826"/>
                  </a:cubicBezTo>
                  <a:cubicBezTo>
                    <a:pt x="20431" y="13819"/>
                    <a:pt x="20428" y="13811"/>
                    <a:pt x="20426" y="13804"/>
                  </a:cubicBezTo>
                  <a:cubicBezTo>
                    <a:pt x="20190" y="13166"/>
                    <a:pt x="19930" y="12657"/>
                    <a:pt x="19696" y="12039"/>
                  </a:cubicBezTo>
                  <a:cubicBezTo>
                    <a:pt x="19452" y="11398"/>
                    <a:pt x="19231" y="10641"/>
                    <a:pt x="18956" y="10298"/>
                  </a:cubicBezTo>
                  <a:cubicBezTo>
                    <a:pt x="18868" y="10188"/>
                    <a:pt x="18778" y="10131"/>
                    <a:pt x="18685" y="10138"/>
                  </a:cubicBezTo>
                  <a:cubicBezTo>
                    <a:pt x="18631" y="10141"/>
                    <a:pt x="18574" y="10163"/>
                    <a:pt x="18523" y="10230"/>
                  </a:cubicBezTo>
                  <a:cubicBezTo>
                    <a:pt x="18480" y="10286"/>
                    <a:pt x="18441" y="10368"/>
                    <a:pt x="18400" y="10370"/>
                  </a:cubicBezTo>
                  <a:cubicBezTo>
                    <a:pt x="18386" y="10371"/>
                    <a:pt x="18372" y="10363"/>
                    <a:pt x="18357" y="10342"/>
                  </a:cubicBezTo>
                  <a:cubicBezTo>
                    <a:pt x="18297" y="10258"/>
                    <a:pt x="18275" y="10006"/>
                    <a:pt x="18261" y="9767"/>
                  </a:cubicBezTo>
                  <a:cubicBezTo>
                    <a:pt x="18238" y="9375"/>
                    <a:pt x="18192" y="8961"/>
                    <a:pt x="18093" y="8971"/>
                  </a:cubicBezTo>
                  <a:cubicBezTo>
                    <a:pt x="17991" y="8981"/>
                    <a:pt x="17944" y="9505"/>
                    <a:pt x="17850" y="9565"/>
                  </a:cubicBezTo>
                  <a:cubicBezTo>
                    <a:pt x="17837" y="9574"/>
                    <a:pt x="17823" y="9573"/>
                    <a:pt x="17807" y="9560"/>
                  </a:cubicBezTo>
                  <a:cubicBezTo>
                    <a:pt x="17718" y="9485"/>
                    <a:pt x="17709" y="9113"/>
                    <a:pt x="17734" y="8704"/>
                  </a:cubicBezTo>
                  <a:cubicBezTo>
                    <a:pt x="17742" y="8568"/>
                    <a:pt x="17754" y="8427"/>
                    <a:pt x="17768" y="8292"/>
                  </a:cubicBezTo>
                  <a:cubicBezTo>
                    <a:pt x="17802" y="7966"/>
                    <a:pt x="17814" y="7647"/>
                    <a:pt x="17716" y="7518"/>
                  </a:cubicBezTo>
                  <a:cubicBezTo>
                    <a:pt x="17656" y="7438"/>
                    <a:pt x="17596" y="7605"/>
                    <a:pt x="17553" y="7801"/>
                  </a:cubicBezTo>
                  <a:cubicBezTo>
                    <a:pt x="17514" y="7980"/>
                    <a:pt x="17478" y="8172"/>
                    <a:pt x="17417" y="8168"/>
                  </a:cubicBezTo>
                  <a:cubicBezTo>
                    <a:pt x="17363" y="8165"/>
                    <a:pt x="17327" y="8019"/>
                    <a:pt x="17321" y="7804"/>
                  </a:cubicBezTo>
                  <a:cubicBezTo>
                    <a:pt x="17319" y="7732"/>
                    <a:pt x="17324" y="7658"/>
                    <a:pt x="17328" y="7585"/>
                  </a:cubicBezTo>
                  <a:cubicBezTo>
                    <a:pt x="17337" y="7392"/>
                    <a:pt x="17351" y="7199"/>
                    <a:pt x="17320" y="7038"/>
                  </a:cubicBezTo>
                  <a:cubicBezTo>
                    <a:pt x="17235" y="6605"/>
                    <a:pt x="17064" y="7194"/>
                    <a:pt x="16966" y="6895"/>
                  </a:cubicBezTo>
                  <a:cubicBezTo>
                    <a:pt x="16891" y="6666"/>
                    <a:pt x="16942" y="6215"/>
                    <a:pt x="16884" y="5944"/>
                  </a:cubicBezTo>
                  <a:cubicBezTo>
                    <a:pt x="16823" y="5656"/>
                    <a:pt x="16695" y="5782"/>
                    <a:pt x="16628" y="5512"/>
                  </a:cubicBezTo>
                  <a:cubicBezTo>
                    <a:pt x="16564" y="5250"/>
                    <a:pt x="16593" y="4876"/>
                    <a:pt x="16655" y="4581"/>
                  </a:cubicBezTo>
                  <a:cubicBezTo>
                    <a:pt x="16699" y="4369"/>
                    <a:pt x="16759" y="4158"/>
                    <a:pt x="16825" y="3994"/>
                  </a:cubicBezTo>
                  <a:cubicBezTo>
                    <a:pt x="16926" y="3747"/>
                    <a:pt x="17037" y="3499"/>
                    <a:pt x="17054" y="3060"/>
                  </a:cubicBezTo>
                  <a:cubicBezTo>
                    <a:pt x="17072" y="2607"/>
                    <a:pt x="17012" y="2177"/>
                    <a:pt x="16921" y="1846"/>
                  </a:cubicBezTo>
                  <a:cubicBezTo>
                    <a:pt x="16721" y="1111"/>
                    <a:pt x="16445" y="760"/>
                    <a:pt x="16164" y="687"/>
                  </a:cubicBezTo>
                  <a:cubicBezTo>
                    <a:pt x="16147" y="683"/>
                    <a:pt x="16131" y="682"/>
                    <a:pt x="16114" y="679"/>
                  </a:cubicBezTo>
                  <a:lnTo>
                    <a:pt x="13219" y="710"/>
                  </a:lnTo>
                  <a:lnTo>
                    <a:pt x="12243" y="567"/>
                  </a:lnTo>
                  <a:cubicBezTo>
                    <a:pt x="12226" y="514"/>
                    <a:pt x="12212" y="453"/>
                    <a:pt x="12200" y="387"/>
                  </a:cubicBezTo>
                  <a:cubicBezTo>
                    <a:pt x="12211" y="459"/>
                    <a:pt x="12225" y="527"/>
                    <a:pt x="12242" y="586"/>
                  </a:cubicBezTo>
                  <a:cubicBezTo>
                    <a:pt x="12217" y="582"/>
                    <a:pt x="12192" y="580"/>
                    <a:pt x="12166" y="575"/>
                  </a:cubicBezTo>
                  <a:cubicBezTo>
                    <a:pt x="11723" y="212"/>
                    <a:pt x="11271" y="21"/>
                    <a:pt x="10817" y="0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50551" t="8548" r="49448" b="91451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" name="形状">
              <a:extLst>
                <a:ext uri="{FF2B5EF4-FFF2-40B4-BE49-F238E27FC236}">
                  <a16:creationId xmlns:a16="http://schemas.microsoft.com/office/drawing/2014/main" id="{68D11A0A-D551-1640-9137-89FCE1D56ED1}"/>
                </a:ext>
              </a:extLst>
            </p:cNvPr>
            <p:cNvSpPr/>
            <p:nvPr/>
          </p:nvSpPr>
          <p:spPr>
            <a:xfrm>
              <a:off x="3360130" y="1516840"/>
              <a:ext cx="2511430" cy="101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79" extrusionOk="0">
                  <a:moveTo>
                    <a:pt x="18542" y="2466"/>
                  </a:moveTo>
                  <a:cubicBezTo>
                    <a:pt x="20330" y="3878"/>
                    <a:pt x="21357" y="5524"/>
                    <a:pt x="21446" y="7745"/>
                  </a:cubicBezTo>
                  <a:cubicBezTo>
                    <a:pt x="21502" y="9132"/>
                    <a:pt x="21219" y="10511"/>
                    <a:pt x="20655" y="11852"/>
                  </a:cubicBezTo>
                  <a:cubicBezTo>
                    <a:pt x="20143" y="13071"/>
                    <a:pt x="19386" y="14256"/>
                    <a:pt x="18460" y="15540"/>
                  </a:cubicBezTo>
                  <a:cubicBezTo>
                    <a:pt x="17618" y="16709"/>
                    <a:pt x="16704" y="18243"/>
                    <a:pt x="15677" y="19376"/>
                  </a:cubicBezTo>
                  <a:cubicBezTo>
                    <a:pt x="14335" y="20857"/>
                    <a:pt x="12836" y="21501"/>
                    <a:pt x="11342" y="21479"/>
                  </a:cubicBezTo>
                  <a:cubicBezTo>
                    <a:pt x="9513" y="21452"/>
                    <a:pt x="7765" y="20771"/>
                    <a:pt x="6182" y="19631"/>
                  </a:cubicBezTo>
                  <a:cubicBezTo>
                    <a:pt x="4618" y="18504"/>
                    <a:pt x="3202" y="16901"/>
                    <a:pt x="2106" y="14748"/>
                  </a:cubicBezTo>
                  <a:cubicBezTo>
                    <a:pt x="656" y="11901"/>
                    <a:pt x="-98" y="9576"/>
                    <a:pt x="10" y="7590"/>
                  </a:cubicBezTo>
                  <a:cubicBezTo>
                    <a:pt x="118" y="5599"/>
                    <a:pt x="1085" y="4024"/>
                    <a:pt x="2869" y="2618"/>
                  </a:cubicBezTo>
                  <a:cubicBezTo>
                    <a:pt x="5062" y="891"/>
                    <a:pt x="8089" y="121"/>
                    <a:pt x="10920" y="9"/>
                  </a:cubicBezTo>
                  <a:cubicBezTo>
                    <a:pt x="13657" y="-99"/>
                    <a:pt x="16466" y="825"/>
                    <a:pt x="18542" y="2466"/>
                  </a:cubicBezTo>
                  <a:close/>
                </a:path>
              </a:pathLst>
            </a:custGeom>
            <a:solidFill>
              <a:srgbClr val="EAEEF9"/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形状">
              <a:extLst>
                <a:ext uri="{FF2B5EF4-FFF2-40B4-BE49-F238E27FC236}">
                  <a16:creationId xmlns:a16="http://schemas.microsoft.com/office/drawing/2014/main" id="{9806E9AC-F6F9-1A49-977A-4FACCC2A9838}"/>
                </a:ext>
              </a:extLst>
            </p:cNvPr>
            <p:cNvSpPr/>
            <p:nvPr/>
          </p:nvSpPr>
          <p:spPr>
            <a:xfrm>
              <a:off x="4959177" y="1308031"/>
              <a:ext cx="2656869" cy="196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7" name="成组">
              <a:extLst>
                <a:ext uri="{FF2B5EF4-FFF2-40B4-BE49-F238E27FC236}">
                  <a16:creationId xmlns:a16="http://schemas.microsoft.com/office/drawing/2014/main" id="{E829FE70-AC9B-1641-A305-46D6D622A0F1}"/>
                </a:ext>
              </a:extLst>
            </p:cNvPr>
            <p:cNvGrpSpPr/>
            <p:nvPr/>
          </p:nvGrpSpPr>
          <p:grpSpPr>
            <a:xfrm>
              <a:off x="6111464" y="1749290"/>
              <a:ext cx="332557" cy="337543"/>
              <a:chOff x="0" y="0"/>
              <a:chExt cx="399199" cy="393794"/>
            </a:xfrm>
          </p:grpSpPr>
          <p:sp>
            <p:nvSpPr>
              <p:cNvPr id="8" name="椭圆形">
                <a:extLst>
                  <a:ext uri="{FF2B5EF4-FFF2-40B4-BE49-F238E27FC236}">
                    <a16:creationId xmlns:a16="http://schemas.microsoft.com/office/drawing/2014/main" id="{A2A8DC5B-00AB-7241-A1AC-77944726B84E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" name="椭圆形">
                <a:extLst>
                  <a:ext uri="{FF2B5EF4-FFF2-40B4-BE49-F238E27FC236}">
                    <a16:creationId xmlns:a16="http://schemas.microsoft.com/office/drawing/2014/main" id="{120D95AA-53D4-DE43-B797-3492723BFE06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" name="椭圆形">
                <a:extLst>
                  <a:ext uri="{FF2B5EF4-FFF2-40B4-BE49-F238E27FC236}">
                    <a16:creationId xmlns:a16="http://schemas.microsoft.com/office/drawing/2014/main" id="{632BA82C-100B-434C-91D4-2A377C18A671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椭圆形">
                <a:extLst>
                  <a:ext uri="{FF2B5EF4-FFF2-40B4-BE49-F238E27FC236}">
                    <a16:creationId xmlns:a16="http://schemas.microsoft.com/office/drawing/2014/main" id="{410B3EA4-DAA9-874B-A8B0-4BFD28A3E44A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" name="椭圆形">
                <a:extLst>
                  <a:ext uri="{FF2B5EF4-FFF2-40B4-BE49-F238E27FC236}">
                    <a16:creationId xmlns:a16="http://schemas.microsoft.com/office/drawing/2014/main" id="{E8326AE6-E352-974F-BC1D-B6681BA84585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" name="椭圆形">
                <a:extLst>
                  <a:ext uri="{FF2B5EF4-FFF2-40B4-BE49-F238E27FC236}">
                    <a16:creationId xmlns:a16="http://schemas.microsoft.com/office/drawing/2014/main" id="{9382D426-A3E8-5B41-9CF4-3A4219F9C8BF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" name="形状">
                <a:extLst>
                  <a:ext uri="{FF2B5EF4-FFF2-40B4-BE49-F238E27FC236}">
                    <a16:creationId xmlns:a16="http://schemas.microsoft.com/office/drawing/2014/main" id="{E219ED71-185F-1244-BC39-86C796B624B2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5" name="成组">
              <a:extLst>
                <a:ext uri="{FF2B5EF4-FFF2-40B4-BE49-F238E27FC236}">
                  <a16:creationId xmlns:a16="http://schemas.microsoft.com/office/drawing/2014/main" id="{E9BE1C3F-E2F6-B84E-A8A2-3FFFE9D55947}"/>
                </a:ext>
              </a:extLst>
            </p:cNvPr>
            <p:cNvGrpSpPr/>
            <p:nvPr/>
          </p:nvGrpSpPr>
          <p:grpSpPr>
            <a:xfrm>
              <a:off x="6256336" y="1493751"/>
              <a:ext cx="764538" cy="795216"/>
              <a:chOff x="0" y="0"/>
              <a:chExt cx="917749" cy="927741"/>
            </a:xfrm>
          </p:grpSpPr>
          <p:sp>
            <p:nvSpPr>
              <p:cNvPr id="16" name="线条">
                <a:extLst>
                  <a:ext uri="{FF2B5EF4-FFF2-40B4-BE49-F238E27FC236}">
                    <a16:creationId xmlns:a16="http://schemas.microsoft.com/office/drawing/2014/main" id="{59524489-AC0A-9D43-AC34-94B7060F6807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" name="线条">
                <a:extLst>
                  <a:ext uri="{FF2B5EF4-FFF2-40B4-BE49-F238E27FC236}">
                    <a16:creationId xmlns:a16="http://schemas.microsoft.com/office/drawing/2014/main" id="{513F294E-9410-8A41-BED9-3EF6E65376AA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" name="线条">
                <a:extLst>
                  <a:ext uri="{FF2B5EF4-FFF2-40B4-BE49-F238E27FC236}">
                    <a16:creationId xmlns:a16="http://schemas.microsoft.com/office/drawing/2014/main" id="{752331FB-2F0D-0F4E-9147-B7F2DB9E2F73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" name="线条">
                <a:extLst>
                  <a:ext uri="{FF2B5EF4-FFF2-40B4-BE49-F238E27FC236}">
                    <a16:creationId xmlns:a16="http://schemas.microsoft.com/office/drawing/2014/main" id="{67CE0364-7F6D-9C4B-854C-BBBB7E5568BD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" name="线条">
                <a:extLst>
                  <a:ext uri="{FF2B5EF4-FFF2-40B4-BE49-F238E27FC236}">
                    <a16:creationId xmlns:a16="http://schemas.microsoft.com/office/drawing/2014/main" id="{1EC50012-9DC2-9446-8083-E3B57DD27816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1" name="成组">
              <a:extLst>
                <a:ext uri="{FF2B5EF4-FFF2-40B4-BE49-F238E27FC236}">
                  <a16:creationId xmlns:a16="http://schemas.microsoft.com/office/drawing/2014/main" id="{07E8C3A3-33C6-4B47-A739-B7342A8F3EE7}"/>
                </a:ext>
              </a:extLst>
            </p:cNvPr>
            <p:cNvGrpSpPr/>
            <p:nvPr/>
          </p:nvGrpSpPr>
          <p:grpSpPr>
            <a:xfrm>
              <a:off x="5751655" y="1719588"/>
              <a:ext cx="432998" cy="351490"/>
              <a:chOff x="0" y="0"/>
              <a:chExt cx="519769" cy="410066"/>
            </a:xfrm>
          </p:grpSpPr>
          <p:sp>
            <p:nvSpPr>
              <p:cNvPr id="22" name="线条">
                <a:extLst>
                  <a:ext uri="{FF2B5EF4-FFF2-40B4-BE49-F238E27FC236}">
                    <a16:creationId xmlns:a16="http://schemas.microsoft.com/office/drawing/2014/main" id="{CA72899A-B93E-A145-A81C-4BD8DFC9149B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" name="线条">
                <a:extLst>
                  <a:ext uri="{FF2B5EF4-FFF2-40B4-BE49-F238E27FC236}">
                    <a16:creationId xmlns:a16="http://schemas.microsoft.com/office/drawing/2014/main" id="{49DC03C1-89C8-DC48-A237-5BB3968BB858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线条">
                <a:extLst>
                  <a:ext uri="{FF2B5EF4-FFF2-40B4-BE49-F238E27FC236}">
                    <a16:creationId xmlns:a16="http://schemas.microsoft.com/office/drawing/2014/main" id="{1A800757-72E0-774B-B753-3336774ED928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线条">
                <a:extLst>
                  <a:ext uri="{FF2B5EF4-FFF2-40B4-BE49-F238E27FC236}">
                    <a16:creationId xmlns:a16="http://schemas.microsoft.com/office/drawing/2014/main" id="{ABB001E0-5AD6-D54C-95F8-BA8AA44105F5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线条">
                <a:extLst>
                  <a:ext uri="{FF2B5EF4-FFF2-40B4-BE49-F238E27FC236}">
                    <a16:creationId xmlns:a16="http://schemas.microsoft.com/office/drawing/2014/main" id="{1A65704A-ACB9-4B48-90E4-982A8E4B0150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" name="线条">
                <a:extLst>
                  <a:ext uri="{FF2B5EF4-FFF2-40B4-BE49-F238E27FC236}">
                    <a16:creationId xmlns:a16="http://schemas.microsoft.com/office/drawing/2014/main" id="{C39DBBA8-4378-E248-8CBE-664E4EC469CE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线条">
                <a:extLst>
                  <a:ext uri="{FF2B5EF4-FFF2-40B4-BE49-F238E27FC236}">
                    <a16:creationId xmlns:a16="http://schemas.microsoft.com/office/drawing/2014/main" id="{50345D20-E872-114A-A6C4-5DB89A41EFBA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9" name="形状">
              <a:extLst>
                <a:ext uri="{FF2B5EF4-FFF2-40B4-BE49-F238E27FC236}">
                  <a16:creationId xmlns:a16="http://schemas.microsoft.com/office/drawing/2014/main" id="{71FF5559-1E10-2F49-B787-37B6CE6C2F87}"/>
                </a:ext>
              </a:extLst>
            </p:cNvPr>
            <p:cNvSpPr/>
            <p:nvPr/>
          </p:nvSpPr>
          <p:spPr>
            <a:xfrm>
              <a:off x="3263039" y="1198420"/>
              <a:ext cx="2713099" cy="28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2" y="1"/>
                  </a:moveTo>
                  <a:lnTo>
                    <a:pt x="10782" y="15"/>
                  </a:lnTo>
                  <a:cubicBezTo>
                    <a:pt x="8869" y="190"/>
                    <a:pt x="6963" y="1649"/>
                    <a:pt x="5065" y="3682"/>
                  </a:cubicBezTo>
                  <a:cubicBezTo>
                    <a:pt x="3989" y="4835"/>
                    <a:pt x="2891" y="6303"/>
                    <a:pt x="1847" y="8631"/>
                  </a:cubicBezTo>
                  <a:cubicBezTo>
                    <a:pt x="1298" y="9857"/>
                    <a:pt x="757" y="11347"/>
                    <a:pt x="227" y="12924"/>
                  </a:cubicBezTo>
                  <a:cubicBezTo>
                    <a:pt x="151" y="13152"/>
                    <a:pt x="76" y="13446"/>
                    <a:pt x="0" y="13685"/>
                  </a:cubicBezTo>
                  <a:cubicBezTo>
                    <a:pt x="28" y="13621"/>
                    <a:pt x="54" y="13531"/>
                    <a:pt x="82" y="13476"/>
                  </a:cubicBezTo>
                  <a:cubicBezTo>
                    <a:pt x="83" y="13476"/>
                    <a:pt x="84" y="13476"/>
                    <a:pt x="85" y="13476"/>
                  </a:cubicBezTo>
                  <a:cubicBezTo>
                    <a:pt x="86" y="13476"/>
                    <a:pt x="87" y="13476"/>
                    <a:pt x="88" y="13476"/>
                  </a:cubicBezTo>
                  <a:cubicBezTo>
                    <a:pt x="90" y="13464"/>
                    <a:pt x="93" y="13449"/>
                    <a:pt x="94" y="13446"/>
                  </a:cubicBezTo>
                  <a:cubicBezTo>
                    <a:pt x="96" y="13444"/>
                    <a:pt x="97" y="13454"/>
                    <a:pt x="99" y="13461"/>
                  </a:cubicBezTo>
                  <a:cubicBezTo>
                    <a:pt x="481" y="12894"/>
                    <a:pt x="866" y="12691"/>
                    <a:pt x="1250" y="12880"/>
                  </a:cubicBezTo>
                  <a:cubicBezTo>
                    <a:pt x="1641" y="13072"/>
                    <a:pt x="2036" y="13668"/>
                    <a:pt x="2425" y="12954"/>
                  </a:cubicBezTo>
                  <a:cubicBezTo>
                    <a:pt x="2805" y="12256"/>
                    <a:pt x="3147" y="10351"/>
                    <a:pt x="3518" y="9302"/>
                  </a:cubicBezTo>
                  <a:cubicBezTo>
                    <a:pt x="3903" y="8213"/>
                    <a:pt x="4306" y="8072"/>
                    <a:pt x="4707" y="8199"/>
                  </a:cubicBezTo>
                  <a:cubicBezTo>
                    <a:pt x="4962" y="8280"/>
                    <a:pt x="5228" y="8516"/>
                    <a:pt x="5429" y="10077"/>
                  </a:cubicBezTo>
                  <a:cubicBezTo>
                    <a:pt x="5596" y="11381"/>
                    <a:pt x="5722" y="13556"/>
                    <a:pt x="5940" y="13387"/>
                  </a:cubicBezTo>
                  <a:cubicBezTo>
                    <a:pt x="6164" y="13212"/>
                    <a:pt x="6254" y="10678"/>
                    <a:pt x="6439" y="9570"/>
                  </a:cubicBezTo>
                  <a:cubicBezTo>
                    <a:pt x="6604" y="8587"/>
                    <a:pt x="6778" y="8791"/>
                    <a:pt x="6958" y="9362"/>
                  </a:cubicBezTo>
                  <a:cubicBezTo>
                    <a:pt x="7175" y="10049"/>
                    <a:pt x="7409" y="11202"/>
                    <a:pt x="7619" y="12492"/>
                  </a:cubicBezTo>
                  <a:cubicBezTo>
                    <a:pt x="7796" y="13579"/>
                    <a:pt x="7980" y="14752"/>
                    <a:pt x="8050" y="16681"/>
                  </a:cubicBezTo>
                  <a:cubicBezTo>
                    <a:pt x="8114" y="18427"/>
                    <a:pt x="8063" y="20337"/>
                    <a:pt x="7927" y="21600"/>
                  </a:cubicBezTo>
                  <a:cubicBezTo>
                    <a:pt x="7978" y="21576"/>
                    <a:pt x="8029" y="21566"/>
                    <a:pt x="8079" y="21540"/>
                  </a:cubicBezTo>
                  <a:cubicBezTo>
                    <a:pt x="8973" y="19614"/>
                    <a:pt x="9885" y="18597"/>
                    <a:pt x="10800" y="18485"/>
                  </a:cubicBezTo>
                  <a:cubicBezTo>
                    <a:pt x="11715" y="18597"/>
                    <a:pt x="12627" y="19613"/>
                    <a:pt x="13521" y="21540"/>
                  </a:cubicBezTo>
                  <a:cubicBezTo>
                    <a:pt x="13571" y="21566"/>
                    <a:pt x="13622" y="21576"/>
                    <a:pt x="13673" y="21600"/>
                  </a:cubicBezTo>
                  <a:cubicBezTo>
                    <a:pt x="13537" y="20337"/>
                    <a:pt x="13486" y="18427"/>
                    <a:pt x="13550" y="16681"/>
                  </a:cubicBezTo>
                  <a:cubicBezTo>
                    <a:pt x="13620" y="14752"/>
                    <a:pt x="13804" y="13579"/>
                    <a:pt x="13981" y="12492"/>
                  </a:cubicBezTo>
                  <a:cubicBezTo>
                    <a:pt x="14191" y="11202"/>
                    <a:pt x="14425" y="10049"/>
                    <a:pt x="14642" y="9362"/>
                  </a:cubicBezTo>
                  <a:cubicBezTo>
                    <a:pt x="14822" y="8791"/>
                    <a:pt x="14996" y="8587"/>
                    <a:pt x="15161" y="9570"/>
                  </a:cubicBezTo>
                  <a:cubicBezTo>
                    <a:pt x="15346" y="10678"/>
                    <a:pt x="15436" y="13212"/>
                    <a:pt x="15660" y="13387"/>
                  </a:cubicBezTo>
                  <a:cubicBezTo>
                    <a:pt x="15878" y="13556"/>
                    <a:pt x="16004" y="11381"/>
                    <a:pt x="16171" y="10077"/>
                  </a:cubicBezTo>
                  <a:cubicBezTo>
                    <a:pt x="16372" y="8516"/>
                    <a:pt x="16638" y="8280"/>
                    <a:pt x="16893" y="8199"/>
                  </a:cubicBezTo>
                  <a:cubicBezTo>
                    <a:pt x="17294" y="8072"/>
                    <a:pt x="17697" y="8213"/>
                    <a:pt x="18082" y="9302"/>
                  </a:cubicBezTo>
                  <a:cubicBezTo>
                    <a:pt x="18453" y="10351"/>
                    <a:pt x="18795" y="12256"/>
                    <a:pt x="19175" y="12954"/>
                  </a:cubicBezTo>
                  <a:cubicBezTo>
                    <a:pt x="19564" y="13668"/>
                    <a:pt x="19959" y="13072"/>
                    <a:pt x="20350" y="12880"/>
                  </a:cubicBezTo>
                  <a:cubicBezTo>
                    <a:pt x="20734" y="12691"/>
                    <a:pt x="21119" y="12894"/>
                    <a:pt x="21501" y="13461"/>
                  </a:cubicBezTo>
                  <a:cubicBezTo>
                    <a:pt x="21503" y="13454"/>
                    <a:pt x="21504" y="13444"/>
                    <a:pt x="21506" y="13446"/>
                  </a:cubicBezTo>
                  <a:cubicBezTo>
                    <a:pt x="21507" y="13449"/>
                    <a:pt x="21510" y="13464"/>
                    <a:pt x="21512" y="13476"/>
                  </a:cubicBezTo>
                  <a:cubicBezTo>
                    <a:pt x="21513" y="13476"/>
                    <a:pt x="21514" y="13476"/>
                    <a:pt x="21515" y="13476"/>
                  </a:cubicBezTo>
                  <a:cubicBezTo>
                    <a:pt x="21516" y="13476"/>
                    <a:pt x="21517" y="13476"/>
                    <a:pt x="21518" y="13476"/>
                  </a:cubicBezTo>
                  <a:cubicBezTo>
                    <a:pt x="21546" y="13531"/>
                    <a:pt x="21572" y="13621"/>
                    <a:pt x="21600" y="13685"/>
                  </a:cubicBezTo>
                  <a:cubicBezTo>
                    <a:pt x="21524" y="13446"/>
                    <a:pt x="21449" y="13152"/>
                    <a:pt x="21373" y="12924"/>
                  </a:cubicBezTo>
                  <a:cubicBezTo>
                    <a:pt x="20843" y="11347"/>
                    <a:pt x="20302" y="9857"/>
                    <a:pt x="19753" y="8631"/>
                  </a:cubicBezTo>
                  <a:cubicBezTo>
                    <a:pt x="18709" y="6303"/>
                    <a:pt x="17611" y="4835"/>
                    <a:pt x="16535" y="3682"/>
                  </a:cubicBezTo>
                  <a:cubicBezTo>
                    <a:pt x="14637" y="1649"/>
                    <a:pt x="12731" y="190"/>
                    <a:pt x="10818" y="15"/>
                  </a:cubicBezTo>
                  <a:lnTo>
                    <a:pt x="10818" y="1"/>
                  </a:lnTo>
                  <a:cubicBezTo>
                    <a:pt x="10812" y="1"/>
                    <a:pt x="10806" y="0"/>
                    <a:pt x="10800" y="1"/>
                  </a:cubicBezTo>
                  <a:cubicBezTo>
                    <a:pt x="10794" y="0"/>
                    <a:pt x="10788" y="1"/>
                    <a:pt x="10782" y="1"/>
                  </a:cubicBezTo>
                  <a:close/>
                </a:path>
              </a:pathLst>
            </a:custGeom>
            <a:gradFill>
              <a:gsLst>
                <a:gs pos="0">
                  <a:srgbClr val="D6833D"/>
                </a:gs>
                <a:gs pos="100000">
                  <a:srgbClr val="9D6349"/>
                </a:gs>
              </a:gsLst>
              <a:path>
                <a:fillToRect l="49737" t="72434" r="50262" b="27565"/>
              </a:path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形状">
              <a:extLst>
                <a:ext uri="{FF2B5EF4-FFF2-40B4-BE49-F238E27FC236}">
                  <a16:creationId xmlns:a16="http://schemas.microsoft.com/office/drawing/2014/main" id="{8488921B-76C4-4347-BB30-90D30DE3E4A2}"/>
                </a:ext>
              </a:extLst>
            </p:cNvPr>
            <p:cNvSpPr/>
            <p:nvPr/>
          </p:nvSpPr>
          <p:spPr>
            <a:xfrm>
              <a:off x="1503124" y="361743"/>
              <a:ext cx="6238290" cy="287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10801" y="23"/>
                  </a:moveTo>
                  <a:cubicBezTo>
                    <a:pt x="9185" y="-199"/>
                    <a:pt x="7624" y="1240"/>
                    <a:pt x="6403" y="3601"/>
                  </a:cubicBezTo>
                  <a:cubicBezTo>
                    <a:pt x="5777" y="4809"/>
                    <a:pt x="5249" y="6239"/>
                    <a:pt x="4616" y="7425"/>
                  </a:cubicBezTo>
                  <a:cubicBezTo>
                    <a:pt x="4230" y="8147"/>
                    <a:pt x="3809" y="8771"/>
                    <a:pt x="3414" y="9468"/>
                  </a:cubicBezTo>
                  <a:cubicBezTo>
                    <a:pt x="2415" y="11232"/>
                    <a:pt x="1598" y="13423"/>
                    <a:pt x="983" y="15872"/>
                  </a:cubicBezTo>
                  <a:cubicBezTo>
                    <a:pt x="547" y="17608"/>
                    <a:pt x="218" y="19467"/>
                    <a:pt x="0" y="21398"/>
                  </a:cubicBezTo>
                  <a:lnTo>
                    <a:pt x="439" y="21398"/>
                  </a:lnTo>
                  <a:cubicBezTo>
                    <a:pt x="565" y="20120"/>
                    <a:pt x="773" y="18891"/>
                    <a:pt x="1059" y="17751"/>
                  </a:cubicBezTo>
                  <a:cubicBezTo>
                    <a:pt x="1598" y="15600"/>
                    <a:pt x="2368" y="13875"/>
                    <a:pt x="3153" y="12174"/>
                  </a:cubicBezTo>
                  <a:cubicBezTo>
                    <a:pt x="3476" y="11473"/>
                    <a:pt x="3803" y="10772"/>
                    <a:pt x="4153" y="10132"/>
                  </a:cubicBezTo>
                  <a:cubicBezTo>
                    <a:pt x="4481" y="9534"/>
                    <a:pt x="4828" y="8991"/>
                    <a:pt x="5156" y="8403"/>
                  </a:cubicBezTo>
                  <a:cubicBezTo>
                    <a:pt x="5987" y="6908"/>
                    <a:pt x="6725" y="5057"/>
                    <a:pt x="7642" y="3777"/>
                  </a:cubicBezTo>
                  <a:cubicBezTo>
                    <a:pt x="8556" y="2501"/>
                    <a:pt x="9608" y="1841"/>
                    <a:pt x="10750" y="1826"/>
                  </a:cubicBezTo>
                  <a:cubicBezTo>
                    <a:pt x="10766" y="1825"/>
                    <a:pt x="10783" y="1828"/>
                    <a:pt x="10799" y="1829"/>
                  </a:cubicBezTo>
                  <a:lnTo>
                    <a:pt x="10799" y="1832"/>
                  </a:lnTo>
                  <a:cubicBezTo>
                    <a:pt x="10816" y="1831"/>
                    <a:pt x="10833" y="1828"/>
                    <a:pt x="10850" y="1829"/>
                  </a:cubicBezTo>
                  <a:cubicBezTo>
                    <a:pt x="11992" y="1844"/>
                    <a:pt x="13044" y="2504"/>
                    <a:pt x="13958" y="3780"/>
                  </a:cubicBezTo>
                  <a:cubicBezTo>
                    <a:pt x="14875" y="5060"/>
                    <a:pt x="15613" y="6911"/>
                    <a:pt x="16444" y="8406"/>
                  </a:cubicBezTo>
                  <a:cubicBezTo>
                    <a:pt x="16772" y="8994"/>
                    <a:pt x="17119" y="9537"/>
                    <a:pt x="17447" y="10135"/>
                  </a:cubicBezTo>
                  <a:cubicBezTo>
                    <a:pt x="17797" y="10775"/>
                    <a:pt x="18124" y="11476"/>
                    <a:pt x="18447" y="12177"/>
                  </a:cubicBezTo>
                  <a:cubicBezTo>
                    <a:pt x="19232" y="13878"/>
                    <a:pt x="20002" y="15603"/>
                    <a:pt x="20541" y="17754"/>
                  </a:cubicBezTo>
                  <a:cubicBezTo>
                    <a:pt x="20827" y="18894"/>
                    <a:pt x="21035" y="20123"/>
                    <a:pt x="21161" y="21401"/>
                  </a:cubicBezTo>
                  <a:lnTo>
                    <a:pt x="21600" y="21401"/>
                  </a:lnTo>
                  <a:cubicBezTo>
                    <a:pt x="21385" y="19468"/>
                    <a:pt x="21056" y="17608"/>
                    <a:pt x="20617" y="15874"/>
                  </a:cubicBezTo>
                  <a:cubicBezTo>
                    <a:pt x="19999" y="13432"/>
                    <a:pt x="19175" y="11258"/>
                    <a:pt x="18186" y="9471"/>
                  </a:cubicBezTo>
                  <a:cubicBezTo>
                    <a:pt x="17817" y="8805"/>
                    <a:pt x="17427" y="8197"/>
                    <a:pt x="17064" y="7516"/>
                  </a:cubicBezTo>
                  <a:cubicBezTo>
                    <a:pt x="16411" y="6287"/>
                    <a:pt x="15853" y="4831"/>
                    <a:pt x="15197" y="3604"/>
                  </a:cubicBezTo>
                  <a:cubicBezTo>
                    <a:pt x="13963" y="1292"/>
                    <a:pt x="12413" y="-144"/>
                    <a:pt x="10801" y="26"/>
                  </a:cubicBezTo>
                  <a:lnTo>
                    <a:pt x="10801" y="23"/>
                  </a:lnTo>
                  <a:close/>
                </a:path>
              </a:pathLst>
            </a:custGeom>
            <a:gradFill>
              <a:gsLst>
                <a:gs pos="2542">
                  <a:srgbClr val="FFFFFF">
                    <a:alpha val="22992"/>
                  </a:srgbClr>
                </a:gs>
                <a:gs pos="22294">
                  <a:srgbClr val="FFFFFF">
                    <a:alpha val="22992"/>
                  </a:srgbClr>
                </a:gs>
                <a:gs pos="52444">
                  <a:srgbClr val="0433FF">
                    <a:alpha val="22992"/>
                  </a:srgbClr>
                </a:gs>
                <a:gs pos="100000">
                  <a:srgbClr val="FFFFFF">
                    <a:alpha val="22992"/>
                  </a:srgbClr>
                </a:gs>
              </a:gsLst>
              <a:lin ang="5400000"/>
            </a:gradFill>
            <a:ln w="25400">
              <a:solidFill>
                <a:srgbClr val="000000">
                  <a:alpha val="22992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31" name="成组">
              <a:extLst>
                <a:ext uri="{FF2B5EF4-FFF2-40B4-BE49-F238E27FC236}">
                  <a16:creationId xmlns:a16="http://schemas.microsoft.com/office/drawing/2014/main" id="{C2B56ECF-DC64-BB49-8977-609F2695AD27}"/>
                </a:ext>
              </a:extLst>
            </p:cNvPr>
            <p:cNvGrpSpPr/>
            <p:nvPr/>
          </p:nvGrpSpPr>
          <p:grpSpPr>
            <a:xfrm flipH="1">
              <a:off x="2785562" y="1728256"/>
              <a:ext cx="332556" cy="337543"/>
              <a:chOff x="0" y="0"/>
              <a:chExt cx="399199" cy="393794"/>
            </a:xfrm>
          </p:grpSpPr>
          <p:sp>
            <p:nvSpPr>
              <p:cNvPr id="32" name="椭圆形">
                <a:extLst>
                  <a:ext uri="{FF2B5EF4-FFF2-40B4-BE49-F238E27FC236}">
                    <a16:creationId xmlns:a16="http://schemas.microsoft.com/office/drawing/2014/main" id="{9C68F866-FDE0-4F4C-9527-EBCF6D893551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椭圆形">
                <a:extLst>
                  <a:ext uri="{FF2B5EF4-FFF2-40B4-BE49-F238E27FC236}">
                    <a16:creationId xmlns:a16="http://schemas.microsoft.com/office/drawing/2014/main" id="{2BA5BEA5-90A9-6D4A-97E0-9C93FA81BA62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椭圆形">
                <a:extLst>
                  <a:ext uri="{FF2B5EF4-FFF2-40B4-BE49-F238E27FC236}">
                    <a16:creationId xmlns:a16="http://schemas.microsoft.com/office/drawing/2014/main" id="{3E1A4A5C-B7F3-AA44-B051-2DE0D109198B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椭圆形">
                <a:extLst>
                  <a:ext uri="{FF2B5EF4-FFF2-40B4-BE49-F238E27FC236}">
                    <a16:creationId xmlns:a16="http://schemas.microsoft.com/office/drawing/2014/main" id="{29D96F7D-7A84-F04D-95CE-261E345FA0E4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椭圆形">
                <a:extLst>
                  <a:ext uri="{FF2B5EF4-FFF2-40B4-BE49-F238E27FC236}">
                    <a16:creationId xmlns:a16="http://schemas.microsoft.com/office/drawing/2014/main" id="{F1FD74BE-6694-9545-82FB-CA19029C49FA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椭圆形">
                <a:extLst>
                  <a:ext uri="{FF2B5EF4-FFF2-40B4-BE49-F238E27FC236}">
                    <a16:creationId xmlns:a16="http://schemas.microsoft.com/office/drawing/2014/main" id="{05761522-1124-1E43-8FF4-7E5DD4A2400E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形状">
                <a:extLst>
                  <a:ext uri="{FF2B5EF4-FFF2-40B4-BE49-F238E27FC236}">
                    <a16:creationId xmlns:a16="http://schemas.microsoft.com/office/drawing/2014/main" id="{942BE976-5F4E-3A4F-84E5-E3AE9426FBF9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9" name="形状">
              <a:extLst>
                <a:ext uri="{FF2B5EF4-FFF2-40B4-BE49-F238E27FC236}">
                  <a16:creationId xmlns:a16="http://schemas.microsoft.com/office/drawing/2014/main" id="{6D05CC85-28FD-8B49-93DC-CC03E060D42B}"/>
                </a:ext>
              </a:extLst>
            </p:cNvPr>
            <p:cNvSpPr/>
            <p:nvPr/>
          </p:nvSpPr>
          <p:spPr>
            <a:xfrm>
              <a:off x="3007325" y="606895"/>
              <a:ext cx="3254368" cy="898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490" extrusionOk="0">
                  <a:moveTo>
                    <a:pt x="26" y="20576"/>
                  </a:moveTo>
                  <a:cubicBezTo>
                    <a:pt x="-20" y="20848"/>
                    <a:pt x="-4" y="21211"/>
                    <a:pt x="72" y="21391"/>
                  </a:cubicBezTo>
                  <a:cubicBezTo>
                    <a:pt x="159" y="21599"/>
                    <a:pt x="268" y="21444"/>
                    <a:pt x="359" y="21226"/>
                  </a:cubicBezTo>
                  <a:cubicBezTo>
                    <a:pt x="489" y="20913"/>
                    <a:pt x="600" y="20511"/>
                    <a:pt x="724" y="20166"/>
                  </a:cubicBezTo>
                  <a:cubicBezTo>
                    <a:pt x="1026" y="19328"/>
                    <a:pt x="1365" y="18726"/>
                    <a:pt x="1732" y="18451"/>
                  </a:cubicBezTo>
                  <a:cubicBezTo>
                    <a:pt x="1733" y="18451"/>
                    <a:pt x="1734" y="18451"/>
                    <a:pt x="1735" y="18451"/>
                  </a:cubicBezTo>
                  <a:cubicBezTo>
                    <a:pt x="1736" y="18451"/>
                    <a:pt x="1736" y="18451"/>
                    <a:pt x="1737" y="18451"/>
                  </a:cubicBezTo>
                  <a:cubicBezTo>
                    <a:pt x="1738" y="18446"/>
                    <a:pt x="1740" y="18443"/>
                    <a:pt x="1741" y="18442"/>
                  </a:cubicBezTo>
                  <a:cubicBezTo>
                    <a:pt x="1743" y="18440"/>
                    <a:pt x="1745" y="18444"/>
                    <a:pt x="1746" y="18446"/>
                  </a:cubicBezTo>
                  <a:cubicBezTo>
                    <a:pt x="1766" y="18435"/>
                    <a:pt x="1786" y="18433"/>
                    <a:pt x="1806" y="18423"/>
                  </a:cubicBezTo>
                  <a:cubicBezTo>
                    <a:pt x="1816" y="18410"/>
                    <a:pt x="1826" y="18397"/>
                    <a:pt x="1836" y="18385"/>
                  </a:cubicBezTo>
                  <a:cubicBezTo>
                    <a:pt x="2278" y="17887"/>
                    <a:pt x="2728" y="17415"/>
                    <a:pt x="3186" y="17028"/>
                  </a:cubicBezTo>
                  <a:cubicBezTo>
                    <a:pt x="4055" y="16292"/>
                    <a:pt x="4969" y="15828"/>
                    <a:pt x="5866" y="15464"/>
                  </a:cubicBezTo>
                  <a:cubicBezTo>
                    <a:pt x="7446" y="14821"/>
                    <a:pt x="9034" y="14360"/>
                    <a:pt x="10627" y="14305"/>
                  </a:cubicBezTo>
                  <a:lnTo>
                    <a:pt x="10627" y="14300"/>
                  </a:lnTo>
                  <a:cubicBezTo>
                    <a:pt x="10632" y="14300"/>
                    <a:pt x="10637" y="14300"/>
                    <a:pt x="10642" y="14300"/>
                  </a:cubicBezTo>
                  <a:cubicBezTo>
                    <a:pt x="10648" y="14300"/>
                    <a:pt x="10653" y="14300"/>
                    <a:pt x="10658" y="14300"/>
                  </a:cubicBezTo>
                  <a:lnTo>
                    <a:pt x="10658" y="14305"/>
                  </a:lnTo>
                  <a:cubicBezTo>
                    <a:pt x="12251" y="14360"/>
                    <a:pt x="13839" y="14821"/>
                    <a:pt x="15419" y="15464"/>
                  </a:cubicBezTo>
                  <a:cubicBezTo>
                    <a:pt x="16316" y="15828"/>
                    <a:pt x="17230" y="16292"/>
                    <a:pt x="18099" y="17028"/>
                  </a:cubicBezTo>
                  <a:cubicBezTo>
                    <a:pt x="18557" y="17415"/>
                    <a:pt x="19007" y="17887"/>
                    <a:pt x="19449" y="18385"/>
                  </a:cubicBezTo>
                  <a:cubicBezTo>
                    <a:pt x="19459" y="18397"/>
                    <a:pt x="19469" y="18410"/>
                    <a:pt x="19479" y="18423"/>
                  </a:cubicBezTo>
                  <a:cubicBezTo>
                    <a:pt x="19499" y="18433"/>
                    <a:pt x="19520" y="18435"/>
                    <a:pt x="19540" y="18446"/>
                  </a:cubicBezTo>
                  <a:cubicBezTo>
                    <a:pt x="19541" y="18444"/>
                    <a:pt x="19543" y="18440"/>
                    <a:pt x="19545" y="18442"/>
                  </a:cubicBezTo>
                  <a:cubicBezTo>
                    <a:pt x="19547" y="18443"/>
                    <a:pt x="19548" y="18446"/>
                    <a:pt x="19549" y="18451"/>
                  </a:cubicBezTo>
                  <a:cubicBezTo>
                    <a:pt x="19550" y="18451"/>
                    <a:pt x="19551" y="18451"/>
                    <a:pt x="19551" y="18451"/>
                  </a:cubicBezTo>
                  <a:cubicBezTo>
                    <a:pt x="19552" y="18451"/>
                    <a:pt x="19553" y="18451"/>
                    <a:pt x="19554" y="18451"/>
                  </a:cubicBezTo>
                  <a:cubicBezTo>
                    <a:pt x="19921" y="18726"/>
                    <a:pt x="20261" y="19328"/>
                    <a:pt x="20562" y="20166"/>
                  </a:cubicBezTo>
                  <a:cubicBezTo>
                    <a:pt x="20686" y="20511"/>
                    <a:pt x="20798" y="20913"/>
                    <a:pt x="20928" y="21226"/>
                  </a:cubicBezTo>
                  <a:cubicBezTo>
                    <a:pt x="21018" y="21444"/>
                    <a:pt x="21127" y="21599"/>
                    <a:pt x="21214" y="21391"/>
                  </a:cubicBezTo>
                  <a:cubicBezTo>
                    <a:pt x="21299" y="21191"/>
                    <a:pt x="21314" y="20756"/>
                    <a:pt x="21246" y="20482"/>
                  </a:cubicBezTo>
                  <a:cubicBezTo>
                    <a:pt x="21359" y="20800"/>
                    <a:pt x="21468" y="21138"/>
                    <a:pt x="21580" y="21462"/>
                  </a:cubicBezTo>
                  <a:lnTo>
                    <a:pt x="21580" y="21452"/>
                  </a:lnTo>
                  <a:cubicBezTo>
                    <a:pt x="21544" y="21344"/>
                    <a:pt x="21506" y="21241"/>
                    <a:pt x="21470" y="21132"/>
                  </a:cubicBezTo>
                  <a:cubicBezTo>
                    <a:pt x="19877" y="16332"/>
                    <a:pt x="18463" y="10387"/>
                    <a:pt x="16708" y="6276"/>
                  </a:cubicBezTo>
                  <a:cubicBezTo>
                    <a:pt x="14958" y="2178"/>
                    <a:pt x="12943" y="59"/>
                    <a:pt x="10757" y="9"/>
                  </a:cubicBezTo>
                  <a:cubicBezTo>
                    <a:pt x="10724" y="8"/>
                    <a:pt x="10692" y="18"/>
                    <a:pt x="10659" y="19"/>
                  </a:cubicBezTo>
                  <a:lnTo>
                    <a:pt x="10659" y="9"/>
                  </a:lnTo>
                  <a:cubicBezTo>
                    <a:pt x="10627" y="8"/>
                    <a:pt x="10596" y="-1"/>
                    <a:pt x="10564" y="0"/>
                  </a:cubicBezTo>
                  <a:cubicBezTo>
                    <a:pt x="8377" y="50"/>
                    <a:pt x="6363" y="2168"/>
                    <a:pt x="4613" y="6266"/>
                  </a:cubicBezTo>
                  <a:cubicBezTo>
                    <a:pt x="2922" y="10225"/>
                    <a:pt x="1547" y="15876"/>
                    <a:pt x="26" y="205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Off val="16847"/>
                    <a:alpha val="33825"/>
                  </a:schemeClr>
                </a:gs>
                <a:gs pos="100000">
                  <a:srgbClr val="5E5E5E">
                    <a:alpha val="33825"/>
                  </a:srgbClr>
                </a:gs>
              </a:gsLst>
              <a:path>
                <a:fillToRect l="49873" t="-12936" r="50126" b="112936"/>
              </a:path>
            </a:gradFill>
            <a:ln w="25400">
              <a:solidFill>
                <a:srgbClr val="000000">
                  <a:alpha val="338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40" name="成组">
              <a:extLst>
                <a:ext uri="{FF2B5EF4-FFF2-40B4-BE49-F238E27FC236}">
                  <a16:creationId xmlns:a16="http://schemas.microsoft.com/office/drawing/2014/main" id="{F8D4576F-0AD4-5146-8BA2-7F8DFE051828}"/>
                </a:ext>
              </a:extLst>
            </p:cNvPr>
            <p:cNvGrpSpPr/>
            <p:nvPr/>
          </p:nvGrpSpPr>
          <p:grpSpPr>
            <a:xfrm flipH="1">
              <a:off x="3052579" y="1715615"/>
              <a:ext cx="432998" cy="351490"/>
              <a:chOff x="0" y="0"/>
              <a:chExt cx="519769" cy="410066"/>
            </a:xfrm>
          </p:grpSpPr>
          <p:sp>
            <p:nvSpPr>
              <p:cNvPr id="41" name="线条">
                <a:extLst>
                  <a:ext uri="{FF2B5EF4-FFF2-40B4-BE49-F238E27FC236}">
                    <a16:creationId xmlns:a16="http://schemas.microsoft.com/office/drawing/2014/main" id="{BFCEA550-AE9F-9C4A-A4E0-8E084CA1A971}"/>
                  </a:ext>
                </a:extLst>
              </p:cNvPr>
              <p:cNvSpPr/>
              <p:nvPr/>
            </p:nvSpPr>
            <p:spPr>
              <a:xfrm>
                <a:off x="-1" y="-1"/>
                <a:ext cx="419930" cy="57439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" name="线条">
                <a:extLst>
                  <a:ext uri="{FF2B5EF4-FFF2-40B4-BE49-F238E27FC236}">
                    <a16:creationId xmlns:a16="http://schemas.microsoft.com/office/drawing/2014/main" id="{48EE7BB9-9546-6F4D-BE7E-3DE0F8FCD8BE}"/>
                  </a:ext>
                </a:extLst>
              </p:cNvPr>
              <p:cNvSpPr/>
              <p:nvPr/>
            </p:nvSpPr>
            <p:spPr>
              <a:xfrm>
                <a:off x="86019" y="60921"/>
                <a:ext cx="325217" cy="3191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" name="线条">
                <a:extLst>
                  <a:ext uri="{FF2B5EF4-FFF2-40B4-BE49-F238E27FC236}">
                    <a16:creationId xmlns:a16="http://schemas.microsoft.com/office/drawing/2014/main" id="{E2C9E59B-53B4-4A45-BBB9-27CC429E2029}"/>
                  </a:ext>
                </a:extLst>
              </p:cNvPr>
              <p:cNvSpPr/>
              <p:nvPr/>
            </p:nvSpPr>
            <p:spPr>
              <a:xfrm>
                <a:off x="134594" y="130537"/>
                <a:ext cx="287021" cy="1336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" name="线条">
                <a:extLst>
                  <a:ext uri="{FF2B5EF4-FFF2-40B4-BE49-F238E27FC236}">
                    <a16:creationId xmlns:a16="http://schemas.microsoft.com/office/drawing/2014/main" id="{705E5AA7-5797-D644-B555-0F4931F8B9CD}"/>
                  </a:ext>
                </a:extLst>
              </p:cNvPr>
              <p:cNvSpPr/>
              <p:nvPr/>
            </p:nvSpPr>
            <p:spPr>
              <a:xfrm flipV="1">
                <a:off x="134594" y="175467"/>
                <a:ext cx="351808" cy="2486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" name="线条">
                <a:extLst>
                  <a:ext uri="{FF2B5EF4-FFF2-40B4-BE49-F238E27FC236}">
                    <a16:creationId xmlns:a16="http://schemas.microsoft.com/office/drawing/2014/main" id="{616BDAC0-E57D-214A-8804-B131089F4F10}"/>
                  </a:ext>
                </a:extLst>
              </p:cNvPr>
              <p:cNvSpPr/>
              <p:nvPr/>
            </p:nvSpPr>
            <p:spPr>
              <a:xfrm flipV="1">
                <a:off x="134594" y="204096"/>
                <a:ext cx="361695" cy="5265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" name="线条">
                <a:extLst>
                  <a:ext uri="{FF2B5EF4-FFF2-40B4-BE49-F238E27FC236}">
                    <a16:creationId xmlns:a16="http://schemas.microsoft.com/office/drawing/2014/main" id="{400D229C-E873-B44C-9590-2ECEC3A62C30}"/>
                  </a:ext>
                </a:extLst>
              </p:cNvPr>
              <p:cNvSpPr/>
              <p:nvPr/>
            </p:nvSpPr>
            <p:spPr>
              <a:xfrm flipV="1">
                <a:off x="111964" y="230385"/>
                <a:ext cx="391534" cy="10519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" name="线条">
                <a:extLst>
                  <a:ext uri="{FF2B5EF4-FFF2-40B4-BE49-F238E27FC236}">
                    <a16:creationId xmlns:a16="http://schemas.microsoft.com/office/drawing/2014/main" id="{ED9655A5-9363-A54C-A966-C353BC4795A5}"/>
                  </a:ext>
                </a:extLst>
              </p:cNvPr>
              <p:cNvSpPr/>
              <p:nvPr/>
            </p:nvSpPr>
            <p:spPr>
              <a:xfrm flipV="1">
                <a:off x="52860" y="252774"/>
                <a:ext cx="466910" cy="15729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8" name="成组">
              <a:extLst>
                <a:ext uri="{FF2B5EF4-FFF2-40B4-BE49-F238E27FC236}">
                  <a16:creationId xmlns:a16="http://schemas.microsoft.com/office/drawing/2014/main" id="{70DD92F3-50A5-C640-AB82-90932E8A4F3A}"/>
                </a:ext>
              </a:extLst>
            </p:cNvPr>
            <p:cNvGrpSpPr/>
            <p:nvPr/>
          </p:nvGrpSpPr>
          <p:grpSpPr>
            <a:xfrm flipH="1">
              <a:off x="2210815" y="1520454"/>
              <a:ext cx="764538" cy="795215"/>
              <a:chOff x="0" y="0"/>
              <a:chExt cx="917749" cy="927741"/>
            </a:xfrm>
          </p:grpSpPr>
          <p:sp>
            <p:nvSpPr>
              <p:cNvPr id="49" name="线条">
                <a:extLst>
                  <a:ext uri="{FF2B5EF4-FFF2-40B4-BE49-F238E27FC236}">
                    <a16:creationId xmlns:a16="http://schemas.microsoft.com/office/drawing/2014/main" id="{C33172DD-B081-2248-A7C1-3C4ADCF4119D}"/>
                  </a:ext>
                </a:extLst>
              </p:cNvPr>
              <p:cNvSpPr/>
              <p:nvPr/>
            </p:nvSpPr>
            <p:spPr>
              <a:xfrm rot="13625294">
                <a:off x="-191595" y="453641"/>
                <a:ext cx="1247690" cy="20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7" extrusionOk="0">
                    <a:moveTo>
                      <a:pt x="0" y="0"/>
                    </a:moveTo>
                    <a:cubicBezTo>
                      <a:pt x="3613" y="14421"/>
                      <a:pt x="7234" y="21600"/>
                      <a:pt x="10855" y="21527"/>
                    </a:cubicBezTo>
                    <a:cubicBezTo>
                      <a:pt x="14440" y="21454"/>
                      <a:pt x="18023" y="14274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" name="线条">
                <a:extLst>
                  <a:ext uri="{FF2B5EF4-FFF2-40B4-BE49-F238E27FC236}">
                    <a16:creationId xmlns:a16="http://schemas.microsoft.com/office/drawing/2014/main" id="{38B48635-088C-C74C-A57E-D062B0B7A6C0}"/>
                  </a:ext>
                </a:extLst>
              </p:cNvPr>
              <p:cNvSpPr/>
              <p:nvPr/>
            </p:nvSpPr>
            <p:spPr>
              <a:xfrm>
                <a:off x="72448" y="71041"/>
                <a:ext cx="845302" cy="797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53" y="3355"/>
                      <a:pt x="7418" y="6819"/>
                      <a:pt x="10990" y="10389"/>
                    </a:cubicBezTo>
                    <a:cubicBezTo>
                      <a:pt x="14625" y="14020"/>
                      <a:pt x="18163" y="17758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" name="线条">
                <a:extLst>
                  <a:ext uri="{FF2B5EF4-FFF2-40B4-BE49-F238E27FC236}">
                    <a16:creationId xmlns:a16="http://schemas.microsoft.com/office/drawing/2014/main" id="{935FCCB8-5BC3-9B49-998F-BC2BA2E961D4}"/>
                  </a:ext>
                </a:extLst>
              </p:cNvPr>
              <p:cNvSpPr/>
              <p:nvPr/>
            </p:nvSpPr>
            <p:spPr>
              <a:xfrm>
                <a:off x="53646" y="106617"/>
                <a:ext cx="516626" cy="649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98" y="2102"/>
                      <a:pt x="5107" y="4274"/>
                      <a:pt x="7522" y="6510"/>
                    </a:cubicBezTo>
                    <a:cubicBezTo>
                      <a:pt x="12659" y="11267"/>
                      <a:pt x="17364" y="1631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2" name="线条">
                <a:extLst>
                  <a:ext uri="{FF2B5EF4-FFF2-40B4-BE49-F238E27FC236}">
                    <a16:creationId xmlns:a16="http://schemas.microsoft.com/office/drawing/2014/main" id="{4C991B14-3646-6840-800C-5866A63B5EA4}"/>
                  </a:ext>
                </a:extLst>
              </p:cNvPr>
              <p:cNvSpPr/>
              <p:nvPr/>
            </p:nvSpPr>
            <p:spPr>
              <a:xfrm>
                <a:off x="75165" y="194172"/>
                <a:ext cx="351561" cy="449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3" name="线条">
                <a:extLst>
                  <a:ext uri="{FF2B5EF4-FFF2-40B4-BE49-F238E27FC236}">
                    <a16:creationId xmlns:a16="http://schemas.microsoft.com/office/drawing/2014/main" id="{864AE8FF-08C6-4440-B810-22D25FDCDC8B}"/>
                  </a:ext>
                </a:extLst>
              </p:cNvPr>
              <p:cNvSpPr/>
              <p:nvPr/>
            </p:nvSpPr>
            <p:spPr>
              <a:xfrm>
                <a:off x="182666" y="404180"/>
                <a:ext cx="229413" cy="292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742" y="3319"/>
                      <a:pt x="7392" y="6701"/>
                      <a:pt x="10947" y="10144"/>
                    </a:cubicBezTo>
                    <a:cubicBezTo>
                      <a:pt x="13149" y="12278"/>
                      <a:pt x="15316" y="14434"/>
                      <a:pt x="17361" y="16662"/>
                    </a:cubicBezTo>
                    <a:cubicBezTo>
                      <a:pt x="18839" y="18273"/>
                      <a:pt x="20253" y="19920"/>
                      <a:pt x="21600" y="21600"/>
                    </a:cubicBezTo>
                  </a:path>
                </a:pathLst>
              </a:custGeom>
              <a:noFill/>
              <a:ln w="25400" cap="flat">
                <a:solidFill>
                  <a:srgbClr val="000000">
                    <a:alpha val="40234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54" name="形状">
              <a:extLst>
                <a:ext uri="{FF2B5EF4-FFF2-40B4-BE49-F238E27FC236}">
                  <a16:creationId xmlns:a16="http://schemas.microsoft.com/office/drawing/2014/main" id="{B0C29545-AB72-9045-8700-16A8E32120B0}"/>
                </a:ext>
              </a:extLst>
            </p:cNvPr>
            <p:cNvSpPr/>
            <p:nvPr/>
          </p:nvSpPr>
          <p:spPr>
            <a:xfrm flipH="1">
              <a:off x="1623917" y="1304920"/>
              <a:ext cx="2656869" cy="19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7" extrusionOk="0">
                  <a:moveTo>
                    <a:pt x="3437" y="5"/>
                  </a:moveTo>
                  <a:cubicBezTo>
                    <a:pt x="3176" y="17"/>
                    <a:pt x="2905" y="51"/>
                    <a:pt x="2700" y="278"/>
                  </a:cubicBezTo>
                  <a:cubicBezTo>
                    <a:pt x="2530" y="467"/>
                    <a:pt x="2401" y="782"/>
                    <a:pt x="2180" y="757"/>
                  </a:cubicBezTo>
                  <a:cubicBezTo>
                    <a:pt x="1951" y="732"/>
                    <a:pt x="1859" y="365"/>
                    <a:pt x="1670" y="204"/>
                  </a:cubicBezTo>
                  <a:cubicBezTo>
                    <a:pt x="1503" y="62"/>
                    <a:pt x="1326" y="91"/>
                    <a:pt x="1142" y="174"/>
                  </a:cubicBezTo>
                  <a:cubicBezTo>
                    <a:pt x="921" y="274"/>
                    <a:pt x="682" y="441"/>
                    <a:pt x="468" y="628"/>
                  </a:cubicBezTo>
                  <a:cubicBezTo>
                    <a:pt x="287" y="785"/>
                    <a:pt x="100" y="955"/>
                    <a:pt x="28" y="1235"/>
                  </a:cubicBezTo>
                  <a:cubicBezTo>
                    <a:pt x="-40" y="1503"/>
                    <a:pt x="19" y="1801"/>
                    <a:pt x="176" y="1982"/>
                  </a:cubicBezTo>
                  <a:lnTo>
                    <a:pt x="2182" y="2092"/>
                  </a:lnTo>
                  <a:lnTo>
                    <a:pt x="8133" y="2069"/>
                  </a:lnTo>
                  <a:cubicBezTo>
                    <a:pt x="8167" y="2071"/>
                    <a:pt x="8201" y="2072"/>
                    <a:pt x="8235" y="2075"/>
                  </a:cubicBezTo>
                  <a:cubicBezTo>
                    <a:pt x="8813" y="2131"/>
                    <a:pt x="9379" y="2402"/>
                    <a:pt x="9792" y="2968"/>
                  </a:cubicBezTo>
                  <a:cubicBezTo>
                    <a:pt x="9978" y="3223"/>
                    <a:pt x="10103" y="3554"/>
                    <a:pt x="10065" y="3903"/>
                  </a:cubicBezTo>
                  <a:cubicBezTo>
                    <a:pt x="10029" y="4241"/>
                    <a:pt x="9803" y="4432"/>
                    <a:pt x="9595" y="4622"/>
                  </a:cubicBezTo>
                  <a:cubicBezTo>
                    <a:pt x="9457" y="4749"/>
                    <a:pt x="9334" y="4911"/>
                    <a:pt x="9244" y="5074"/>
                  </a:cubicBezTo>
                  <a:cubicBezTo>
                    <a:pt x="9117" y="5302"/>
                    <a:pt x="9057" y="5589"/>
                    <a:pt x="9189" y="5791"/>
                  </a:cubicBezTo>
                  <a:cubicBezTo>
                    <a:pt x="9326" y="5999"/>
                    <a:pt x="9590" y="5902"/>
                    <a:pt x="9716" y="6124"/>
                  </a:cubicBezTo>
                  <a:cubicBezTo>
                    <a:pt x="9834" y="6333"/>
                    <a:pt x="9730" y="6680"/>
                    <a:pt x="9884" y="6856"/>
                  </a:cubicBezTo>
                  <a:cubicBezTo>
                    <a:pt x="10085" y="7087"/>
                    <a:pt x="10437" y="6633"/>
                    <a:pt x="10611" y="6967"/>
                  </a:cubicBezTo>
                  <a:cubicBezTo>
                    <a:pt x="10700" y="7138"/>
                    <a:pt x="10600" y="7356"/>
                    <a:pt x="10614" y="7556"/>
                  </a:cubicBezTo>
                  <a:cubicBezTo>
                    <a:pt x="10625" y="7723"/>
                    <a:pt x="10701" y="7835"/>
                    <a:pt x="10811" y="7837"/>
                  </a:cubicBezTo>
                  <a:cubicBezTo>
                    <a:pt x="10936" y="7840"/>
                    <a:pt x="11010" y="7692"/>
                    <a:pt x="11091" y="7554"/>
                  </a:cubicBezTo>
                  <a:cubicBezTo>
                    <a:pt x="11179" y="7403"/>
                    <a:pt x="11301" y="7275"/>
                    <a:pt x="11425" y="7336"/>
                  </a:cubicBezTo>
                  <a:cubicBezTo>
                    <a:pt x="11626" y="7436"/>
                    <a:pt x="11602" y="7681"/>
                    <a:pt x="11532" y="7932"/>
                  </a:cubicBezTo>
                  <a:cubicBezTo>
                    <a:pt x="11416" y="8347"/>
                    <a:pt x="11368" y="8832"/>
                    <a:pt x="11613" y="8909"/>
                  </a:cubicBezTo>
                  <a:cubicBezTo>
                    <a:pt x="11870" y="8990"/>
                    <a:pt x="11960" y="8464"/>
                    <a:pt x="12200" y="8455"/>
                  </a:cubicBezTo>
                  <a:cubicBezTo>
                    <a:pt x="12404" y="8448"/>
                    <a:pt x="12499" y="8767"/>
                    <a:pt x="12546" y="9069"/>
                  </a:cubicBezTo>
                  <a:cubicBezTo>
                    <a:pt x="12575" y="9253"/>
                    <a:pt x="12620" y="9447"/>
                    <a:pt x="12744" y="9512"/>
                  </a:cubicBezTo>
                  <a:cubicBezTo>
                    <a:pt x="12863" y="9574"/>
                    <a:pt x="12968" y="9483"/>
                    <a:pt x="13084" y="9425"/>
                  </a:cubicBezTo>
                  <a:cubicBezTo>
                    <a:pt x="13189" y="9374"/>
                    <a:pt x="13307" y="9357"/>
                    <a:pt x="13418" y="9354"/>
                  </a:cubicBezTo>
                  <a:cubicBezTo>
                    <a:pt x="13609" y="9349"/>
                    <a:pt x="13793" y="9393"/>
                    <a:pt x="13974" y="9477"/>
                  </a:cubicBezTo>
                  <a:cubicBezTo>
                    <a:pt x="14539" y="9741"/>
                    <a:pt x="14995" y="10325"/>
                    <a:pt x="15495" y="10819"/>
                  </a:cubicBezTo>
                  <a:cubicBezTo>
                    <a:pt x="15977" y="11295"/>
                    <a:pt x="16512" y="11686"/>
                    <a:pt x="16996" y="12178"/>
                  </a:cubicBezTo>
                  <a:cubicBezTo>
                    <a:pt x="18120" y="13321"/>
                    <a:pt x="18961" y="14859"/>
                    <a:pt x="19601" y="16521"/>
                  </a:cubicBezTo>
                  <a:cubicBezTo>
                    <a:pt x="20205" y="18089"/>
                    <a:pt x="20640" y="19794"/>
                    <a:pt x="20884" y="21587"/>
                  </a:cubicBezTo>
                  <a:lnTo>
                    <a:pt x="21560" y="21158"/>
                  </a:lnTo>
                  <a:cubicBezTo>
                    <a:pt x="21230" y="19272"/>
                    <a:pt x="20719" y="17460"/>
                    <a:pt x="20032" y="15777"/>
                  </a:cubicBezTo>
                  <a:cubicBezTo>
                    <a:pt x="18745" y="12624"/>
                    <a:pt x="16949" y="10068"/>
                    <a:pt x="15100" y="7574"/>
                  </a:cubicBezTo>
                  <a:cubicBezTo>
                    <a:pt x="14338" y="6546"/>
                    <a:pt x="13566" y="5525"/>
                    <a:pt x="12755" y="4566"/>
                  </a:cubicBezTo>
                  <a:cubicBezTo>
                    <a:pt x="11923" y="3583"/>
                    <a:pt x="11089" y="2615"/>
                    <a:pt x="10221" y="1701"/>
                  </a:cubicBezTo>
                  <a:cubicBezTo>
                    <a:pt x="10304" y="1827"/>
                    <a:pt x="10285" y="2026"/>
                    <a:pt x="10182" y="2118"/>
                  </a:cubicBezTo>
                  <a:cubicBezTo>
                    <a:pt x="10075" y="2214"/>
                    <a:pt x="9941" y="2143"/>
                    <a:pt x="9831" y="2043"/>
                  </a:cubicBezTo>
                  <a:cubicBezTo>
                    <a:pt x="9672" y="1899"/>
                    <a:pt x="9535" y="1715"/>
                    <a:pt x="9384" y="1557"/>
                  </a:cubicBezTo>
                  <a:cubicBezTo>
                    <a:pt x="9015" y="1172"/>
                    <a:pt x="8599" y="896"/>
                    <a:pt x="8150" y="770"/>
                  </a:cubicBezTo>
                  <a:cubicBezTo>
                    <a:pt x="8149" y="770"/>
                    <a:pt x="8148" y="770"/>
                    <a:pt x="8147" y="770"/>
                  </a:cubicBezTo>
                  <a:cubicBezTo>
                    <a:pt x="8146" y="770"/>
                    <a:pt x="8145" y="770"/>
                    <a:pt x="8144" y="770"/>
                  </a:cubicBezTo>
                  <a:cubicBezTo>
                    <a:pt x="8143" y="768"/>
                    <a:pt x="8141" y="766"/>
                    <a:pt x="8139" y="766"/>
                  </a:cubicBezTo>
                  <a:cubicBezTo>
                    <a:pt x="8137" y="765"/>
                    <a:pt x="8135" y="767"/>
                    <a:pt x="8133" y="768"/>
                  </a:cubicBezTo>
                  <a:cubicBezTo>
                    <a:pt x="7743" y="686"/>
                    <a:pt x="7351" y="656"/>
                    <a:pt x="6960" y="684"/>
                  </a:cubicBezTo>
                  <a:cubicBezTo>
                    <a:pt x="6562" y="712"/>
                    <a:pt x="6158" y="798"/>
                    <a:pt x="5762" y="695"/>
                  </a:cubicBezTo>
                  <a:cubicBezTo>
                    <a:pt x="5375" y="593"/>
                    <a:pt x="5026" y="317"/>
                    <a:pt x="4648" y="165"/>
                  </a:cubicBezTo>
                  <a:cubicBezTo>
                    <a:pt x="4256" y="7"/>
                    <a:pt x="3845" y="-13"/>
                    <a:pt x="3437" y="5"/>
                  </a:cubicBezTo>
                  <a:close/>
                </a:path>
              </a:pathLst>
            </a:custGeom>
            <a:gradFill>
              <a:gsLst>
                <a:gs pos="0">
                  <a:srgbClr val="CE8284"/>
                </a:gs>
                <a:gs pos="100000">
                  <a:srgbClr val="D35F69"/>
                </a:gs>
              </a:gsLst>
              <a:lin ang="1935241"/>
            </a:gradFill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" name="形状">
              <a:extLst>
                <a:ext uri="{FF2B5EF4-FFF2-40B4-BE49-F238E27FC236}">
                  <a16:creationId xmlns:a16="http://schemas.microsoft.com/office/drawing/2014/main" id="{3EB02DC4-E7B3-CD4B-B84B-79226199DC07}"/>
                </a:ext>
              </a:extLst>
            </p:cNvPr>
            <p:cNvSpPr/>
            <p:nvPr/>
          </p:nvSpPr>
          <p:spPr>
            <a:xfrm>
              <a:off x="1642943" y="2099306"/>
              <a:ext cx="2952500" cy="1660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50" extrusionOk="0">
                  <a:moveTo>
                    <a:pt x="10227" y="13"/>
                  </a:moveTo>
                  <a:cubicBezTo>
                    <a:pt x="9324" y="76"/>
                    <a:pt x="8423" y="364"/>
                    <a:pt x="7536" y="711"/>
                  </a:cubicBezTo>
                  <a:cubicBezTo>
                    <a:pt x="7173" y="853"/>
                    <a:pt x="6811" y="1005"/>
                    <a:pt x="6464" y="1247"/>
                  </a:cubicBezTo>
                  <a:cubicBezTo>
                    <a:pt x="5934" y="1619"/>
                    <a:pt x="5457" y="2189"/>
                    <a:pt x="4994" y="2776"/>
                  </a:cubicBezTo>
                  <a:cubicBezTo>
                    <a:pt x="4526" y="3369"/>
                    <a:pt x="4066" y="3988"/>
                    <a:pt x="3614" y="4631"/>
                  </a:cubicBezTo>
                  <a:cubicBezTo>
                    <a:pt x="3246" y="5176"/>
                    <a:pt x="2915" y="5792"/>
                    <a:pt x="2620" y="6463"/>
                  </a:cubicBezTo>
                  <a:cubicBezTo>
                    <a:pt x="2176" y="7475"/>
                    <a:pt x="1823" y="8606"/>
                    <a:pt x="1520" y="9779"/>
                  </a:cubicBezTo>
                  <a:cubicBezTo>
                    <a:pt x="998" y="11798"/>
                    <a:pt x="625" y="13934"/>
                    <a:pt x="373" y="16120"/>
                  </a:cubicBezTo>
                  <a:cubicBezTo>
                    <a:pt x="166" y="17908"/>
                    <a:pt x="42" y="19724"/>
                    <a:pt x="0" y="21550"/>
                  </a:cubicBezTo>
                  <a:lnTo>
                    <a:pt x="19628" y="21550"/>
                  </a:lnTo>
                  <a:cubicBezTo>
                    <a:pt x="19823" y="19972"/>
                    <a:pt x="20039" y="18402"/>
                    <a:pt x="20277" y="16837"/>
                  </a:cubicBezTo>
                  <a:cubicBezTo>
                    <a:pt x="20662" y="14307"/>
                    <a:pt x="21018" y="11635"/>
                    <a:pt x="21386" y="9224"/>
                  </a:cubicBezTo>
                  <a:cubicBezTo>
                    <a:pt x="21500" y="8477"/>
                    <a:pt x="21600" y="7744"/>
                    <a:pt x="21417" y="7029"/>
                  </a:cubicBezTo>
                  <a:cubicBezTo>
                    <a:pt x="21290" y="6535"/>
                    <a:pt x="21067" y="6218"/>
                    <a:pt x="20801" y="5999"/>
                  </a:cubicBezTo>
                  <a:cubicBezTo>
                    <a:pt x="20536" y="5779"/>
                    <a:pt x="20228" y="5659"/>
                    <a:pt x="19931" y="5559"/>
                  </a:cubicBezTo>
                  <a:cubicBezTo>
                    <a:pt x="19190" y="5309"/>
                    <a:pt x="18393" y="4953"/>
                    <a:pt x="17664" y="4496"/>
                  </a:cubicBezTo>
                  <a:cubicBezTo>
                    <a:pt x="16010" y="3459"/>
                    <a:pt x="14578" y="1478"/>
                    <a:pt x="12900" y="578"/>
                  </a:cubicBezTo>
                  <a:cubicBezTo>
                    <a:pt x="12027" y="110"/>
                    <a:pt x="11128" y="-50"/>
                    <a:pt x="10227" y="1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" name="形状">
              <a:extLst>
                <a:ext uri="{FF2B5EF4-FFF2-40B4-BE49-F238E27FC236}">
                  <a16:creationId xmlns:a16="http://schemas.microsoft.com/office/drawing/2014/main" id="{A5CA7AB9-936B-F147-90C1-497C58477652}"/>
                </a:ext>
              </a:extLst>
            </p:cNvPr>
            <p:cNvSpPr/>
            <p:nvPr/>
          </p:nvSpPr>
          <p:spPr>
            <a:xfrm>
              <a:off x="4402408" y="2105355"/>
              <a:ext cx="3154262" cy="1652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0" extrusionOk="0">
                  <a:moveTo>
                    <a:pt x="10988" y="3"/>
                  </a:moveTo>
                  <a:cubicBezTo>
                    <a:pt x="10551" y="16"/>
                    <a:pt x="10111" y="66"/>
                    <a:pt x="9672" y="240"/>
                  </a:cubicBezTo>
                  <a:cubicBezTo>
                    <a:pt x="8285" y="790"/>
                    <a:pt x="7136" y="2565"/>
                    <a:pt x="5873" y="3824"/>
                  </a:cubicBezTo>
                  <a:cubicBezTo>
                    <a:pt x="5453" y="4243"/>
                    <a:pt x="5018" y="4607"/>
                    <a:pt x="4561" y="4831"/>
                  </a:cubicBezTo>
                  <a:cubicBezTo>
                    <a:pt x="4186" y="5014"/>
                    <a:pt x="3794" y="5104"/>
                    <a:pt x="3437" y="5392"/>
                  </a:cubicBezTo>
                  <a:cubicBezTo>
                    <a:pt x="3038" y="5713"/>
                    <a:pt x="2703" y="6255"/>
                    <a:pt x="2398" y="6861"/>
                  </a:cubicBezTo>
                  <a:cubicBezTo>
                    <a:pt x="2119" y="7413"/>
                    <a:pt x="1868" y="8014"/>
                    <a:pt x="1645" y="8657"/>
                  </a:cubicBezTo>
                  <a:lnTo>
                    <a:pt x="0" y="21590"/>
                  </a:lnTo>
                  <a:lnTo>
                    <a:pt x="21598" y="21590"/>
                  </a:lnTo>
                  <a:cubicBezTo>
                    <a:pt x="21600" y="20977"/>
                    <a:pt x="21597" y="20365"/>
                    <a:pt x="21585" y="19753"/>
                  </a:cubicBezTo>
                  <a:cubicBezTo>
                    <a:pt x="21546" y="17727"/>
                    <a:pt x="21425" y="15705"/>
                    <a:pt x="21227" y="13708"/>
                  </a:cubicBezTo>
                  <a:lnTo>
                    <a:pt x="21223" y="13708"/>
                  </a:lnTo>
                  <a:cubicBezTo>
                    <a:pt x="20929" y="11967"/>
                    <a:pt x="20565" y="10282"/>
                    <a:pt x="20127" y="8680"/>
                  </a:cubicBezTo>
                  <a:cubicBezTo>
                    <a:pt x="19742" y="7272"/>
                    <a:pt x="19297" y="5913"/>
                    <a:pt x="18678" y="4873"/>
                  </a:cubicBezTo>
                  <a:cubicBezTo>
                    <a:pt x="18190" y="4054"/>
                    <a:pt x="17584" y="3470"/>
                    <a:pt x="17100" y="2712"/>
                  </a:cubicBezTo>
                  <a:cubicBezTo>
                    <a:pt x="16564" y="1871"/>
                    <a:pt x="16093" y="831"/>
                    <a:pt x="15389" y="861"/>
                  </a:cubicBezTo>
                  <a:cubicBezTo>
                    <a:pt x="15093" y="873"/>
                    <a:pt x="14814" y="1117"/>
                    <a:pt x="14521" y="1200"/>
                  </a:cubicBezTo>
                  <a:cubicBezTo>
                    <a:pt x="13751" y="1418"/>
                    <a:pt x="13041" y="553"/>
                    <a:pt x="12288" y="209"/>
                  </a:cubicBezTo>
                  <a:cubicBezTo>
                    <a:pt x="11864" y="15"/>
                    <a:pt x="11425" y="-10"/>
                    <a:pt x="10988" y="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7" name="形状">
              <a:extLst>
                <a:ext uri="{FF2B5EF4-FFF2-40B4-BE49-F238E27FC236}">
                  <a16:creationId xmlns:a16="http://schemas.microsoft.com/office/drawing/2014/main" id="{40DE78A0-B018-AB49-8AA9-F9482F2737BA}"/>
                </a:ext>
              </a:extLst>
            </p:cNvPr>
            <p:cNvSpPr/>
            <p:nvPr/>
          </p:nvSpPr>
          <p:spPr>
            <a:xfrm>
              <a:off x="4505786" y="2558455"/>
              <a:ext cx="311857" cy="6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0"/>
                  </a:moveTo>
                  <a:cubicBezTo>
                    <a:pt x="3056" y="13015"/>
                    <a:pt x="6850" y="20367"/>
                    <a:pt x="10793" y="20990"/>
                  </a:cubicBezTo>
                  <a:cubicBezTo>
                    <a:pt x="14648" y="21600"/>
                    <a:pt x="18438" y="15716"/>
                    <a:pt x="21600" y="421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2925"/>
                  </a:srgbClr>
                </a:gs>
                <a:gs pos="100000">
                  <a:srgbClr val="C0C0C0">
                    <a:alpha val="22925"/>
                  </a:srgbClr>
                </a:gs>
              </a:gsLst>
              <a:path>
                <a:fillToRect l="45459" t="62369" r="54540" b="37630"/>
              </a:path>
            </a:gradFill>
            <a:ln w="25400">
              <a:solidFill>
                <a:srgbClr val="000000">
                  <a:alpha val="2292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58" name="成组">
              <a:extLst>
                <a:ext uri="{FF2B5EF4-FFF2-40B4-BE49-F238E27FC236}">
                  <a16:creationId xmlns:a16="http://schemas.microsoft.com/office/drawing/2014/main" id="{323AF4D2-5D29-6840-B174-031D43E02279}"/>
                </a:ext>
              </a:extLst>
            </p:cNvPr>
            <p:cNvGrpSpPr/>
            <p:nvPr/>
          </p:nvGrpSpPr>
          <p:grpSpPr>
            <a:xfrm flipH="1">
              <a:off x="2785562" y="1722588"/>
              <a:ext cx="332556" cy="337543"/>
              <a:chOff x="0" y="0"/>
              <a:chExt cx="399199" cy="393794"/>
            </a:xfrm>
          </p:grpSpPr>
          <p:sp>
            <p:nvSpPr>
              <p:cNvPr id="59" name="椭圆形">
                <a:extLst>
                  <a:ext uri="{FF2B5EF4-FFF2-40B4-BE49-F238E27FC236}">
                    <a16:creationId xmlns:a16="http://schemas.microsoft.com/office/drawing/2014/main" id="{E03AC034-6AB8-7149-A3E5-EDD961684085}"/>
                  </a:ext>
                </a:extLst>
              </p:cNvPr>
              <p:cNvSpPr/>
              <p:nvPr/>
            </p:nvSpPr>
            <p:spPr>
              <a:xfrm>
                <a:off x="62678" y="0"/>
                <a:ext cx="53235" cy="63434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0" name="椭圆形">
                <a:extLst>
                  <a:ext uri="{FF2B5EF4-FFF2-40B4-BE49-F238E27FC236}">
                    <a16:creationId xmlns:a16="http://schemas.microsoft.com/office/drawing/2014/main" id="{D1919C52-A975-0348-893E-7FECF79516DB}"/>
                  </a:ext>
                </a:extLst>
              </p:cNvPr>
              <p:cNvSpPr/>
              <p:nvPr/>
            </p:nvSpPr>
            <p:spPr>
              <a:xfrm>
                <a:off x="0" y="35859"/>
                <a:ext cx="44380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1" name="椭圆形">
                <a:extLst>
                  <a:ext uri="{FF2B5EF4-FFF2-40B4-BE49-F238E27FC236}">
                    <a16:creationId xmlns:a16="http://schemas.microsoft.com/office/drawing/2014/main" id="{43705314-CC11-E144-A6A4-C211B6F8D9D6}"/>
                  </a:ext>
                </a:extLst>
              </p:cNvPr>
              <p:cNvSpPr/>
              <p:nvPr/>
            </p:nvSpPr>
            <p:spPr>
              <a:xfrm>
                <a:off x="101114" y="142488"/>
                <a:ext cx="44381" cy="46357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2" name="椭圆形">
                <a:extLst>
                  <a:ext uri="{FF2B5EF4-FFF2-40B4-BE49-F238E27FC236}">
                    <a16:creationId xmlns:a16="http://schemas.microsoft.com/office/drawing/2014/main" id="{E06DDCCA-CFEB-E54A-B71D-73FAEAA593B6}"/>
                  </a:ext>
                </a:extLst>
              </p:cNvPr>
              <p:cNvSpPr/>
              <p:nvPr/>
            </p:nvSpPr>
            <p:spPr>
              <a:xfrm>
                <a:off x="216936" y="223380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3" name="椭圆形">
                <a:extLst>
                  <a:ext uri="{FF2B5EF4-FFF2-40B4-BE49-F238E27FC236}">
                    <a16:creationId xmlns:a16="http://schemas.microsoft.com/office/drawing/2014/main" id="{640C61C7-A46B-4C43-B920-8F4B4BA1DC57}"/>
                  </a:ext>
                </a:extLst>
              </p:cNvPr>
              <p:cNvSpPr/>
              <p:nvPr/>
            </p:nvSpPr>
            <p:spPr>
              <a:xfrm>
                <a:off x="340111" y="347439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4" name="椭圆形">
                <a:extLst>
                  <a:ext uri="{FF2B5EF4-FFF2-40B4-BE49-F238E27FC236}">
                    <a16:creationId xmlns:a16="http://schemas.microsoft.com/office/drawing/2014/main" id="{42BA2F8C-1C59-B449-A5D4-F964A52E6E7A}"/>
                  </a:ext>
                </a:extLst>
              </p:cNvPr>
              <p:cNvSpPr/>
              <p:nvPr/>
            </p:nvSpPr>
            <p:spPr>
              <a:xfrm>
                <a:off x="354819" y="284932"/>
                <a:ext cx="44381" cy="46356"/>
              </a:xfrm>
              <a:prstGeom prst="ellipse">
                <a:avLst/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5" name="形状">
                <a:extLst>
                  <a:ext uri="{FF2B5EF4-FFF2-40B4-BE49-F238E27FC236}">
                    <a16:creationId xmlns:a16="http://schemas.microsoft.com/office/drawing/2014/main" id="{0E9EF9E5-BAF3-EC44-8743-1284C740CFFF}"/>
                  </a:ext>
                </a:extLst>
              </p:cNvPr>
              <p:cNvSpPr/>
              <p:nvPr/>
            </p:nvSpPr>
            <p:spPr>
              <a:xfrm>
                <a:off x="80445" y="27117"/>
                <a:ext cx="103706" cy="9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155" extrusionOk="0">
                    <a:moveTo>
                      <a:pt x="11220" y="172"/>
                    </a:moveTo>
                    <a:cubicBezTo>
                      <a:pt x="10347" y="631"/>
                      <a:pt x="9876" y="1997"/>
                      <a:pt x="9964" y="4185"/>
                    </a:cubicBezTo>
                    <a:cubicBezTo>
                      <a:pt x="10017" y="5518"/>
                      <a:pt x="10574" y="7054"/>
                      <a:pt x="10996" y="8552"/>
                    </a:cubicBezTo>
                    <a:cubicBezTo>
                      <a:pt x="7357" y="9329"/>
                      <a:pt x="3288" y="11919"/>
                      <a:pt x="1214" y="15003"/>
                    </a:cubicBezTo>
                    <a:cubicBezTo>
                      <a:pt x="-1186" y="18569"/>
                      <a:pt x="83" y="21314"/>
                      <a:pt x="4041" y="21148"/>
                    </a:cubicBezTo>
                    <a:cubicBezTo>
                      <a:pt x="7464" y="21004"/>
                      <a:pt x="11660" y="18686"/>
                      <a:pt x="14316" y="15764"/>
                    </a:cubicBezTo>
                    <a:cubicBezTo>
                      <a:pt x="14698" y="16294"/>
                      <a:pt x="14991" y="17069"/>
                      <a:pt x="15393" y="17491"/>
                    </a:cubicBezTo>
                    <a:cubicBezTo>
                      <a:pt x="18232" y="20468"/>
                      <a:pt x="20414" y="19328"/>
                      <a:pt x="20240" y="14952"/>
                    </a:cubicBezTo>
                    <a:cubicBezTo>
                      <a:pt x="20065" y="10576"/>
                      <a:pt x="17604" y="4622"/>
                      <a:pt x="14765" y="1645"/>
                    </a:cubicBezTo>
                    <a:cubicBezTo>
                      <a:pt x="13346" y="157"/>
                      <a:pt x="12093" y="-286"/>
                      <a:pt x="11220" y="172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898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2刀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25"/>
          <a:stretch/>
        </p:blipFill>
        <p:spPr>
          <a:xfrm>
            <a:off x="322430" y="1296310"/>
            <a:ext cx="1209879" cy="4215384"/>
          </a:xfrm>
          <a:prstGeom prst="rect">
            <a:avLst/>
          </a:prstGeom>
        </p:spPr>
      </p:pic>
      <p:pic>
        <p:nvPicPr>
          <p:cNvPr id="3" name="图片 2" descr="3.2刀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1" b="93529" l="6000" r="90000">
                        <a14:foregroundMark x1="14138" y1="27187" x2="13862" y2="85936"/>
                        <a14:foregroundMark x1="16172" y1="19884" x2="16172" y2="28416"/>
                        <a14:foregroundMark x1="12966" y1="69848" x2="15310" y2="70607"/>
                        <a14:foregroundMark x1="15103" y1="65365" x2="15103" y2="65365"/>
                        <a14:foregroundMark x1="15103" y1="61388" x2="15103" y2="61388"/>
                        <a14:foregroundMark x1="10586" y1="87021" x2="17690" y2="87274"/>
                        <a14:foregroundMark x1="17690" y1="81779" x2="17448" y2="85286"/>
                        <a14:foregroundMark x1="10586" y1="89262" x2="18655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090"/>
          <a:stretch/>
        </p:blipFill>
        <p:spPr>
          <a:xfrm>
            <a:off x="1442757" y="1296310"/>
            <a:ext cx="1233535" cy="4215384"/>
          </a:xfrm>
          <a:prstGeom prst="rect">
            <a:avLst/>
          </a:prstGeom>
        </p:spPr>
      </p:pic>
      <p:pic>
        <p:nvPicPr>
          <p:cNvPr id="4" name="图片 3" descr="15度刀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2" y="1131718"/>
            <a:ext cx="1283208" cy="4544568"/>
          </a:xfrm>
          <a:prstGeom prst="rect">
            <a:avLst/>
          </a:prstGeom>
        </p:spPr>
      </p:pic>
      <p:pic>
        <p:nvPicPr>
          <p:cNvPr id="5" name="图片 4" descr="15度刀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256" l="9857" r="89905">
                        <a14:foregroundMark x1="51781" y1="17203" x2="48575" y2="83937"/>
                        <a14:foregroundMark x1="37055" y1="88799" x2="59976" y2="8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00" y="1131718"/>
            <a:ext cx="1283208" cy="4544568"/>
          </a:xfrm>
          <a:prstGeom prst="rect">
            <a:avLst/>
          </a:prstGeom>
        </p:spPr>
      </p:pic>
      <p:pic>
        <p:nvPicPr>
          <p:cNvPr id="6" name="图片 5" descr="板层刀t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6"/>
          <a:stretch/>
        </p:blipFill>
        <p:spPr>
          <a:xfrm>
            <a:off x="5394567" y="1107334"/>
            <a:ext cx="1322403" cy="4593336"/>
          </a:xfrm>
          <a:prstGeom prst="rect">
            <a:avLst/>
          </a:prstGeom>
        </p:spPr>
      </p:pic>
      <p:pic>
        <p:nvPicPr>
          <p:cNvPr id="7" name="图片 6" descr="板层刀w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6848124" y="1107334"/>
            <a:ext cx="1296202" cy="4593336"/>
          </a:xfrm>
          <a:prstGeom prst="rect">
            <a:avLst/>
          </a:prstGeom>
        </p:spPr>
      </p:pic>
      <p:pic>
        <p:nvPicPr>
          <p:cNvPr id="9" name="图片 8" descr="20150826_162422000_iO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t="56803" r="66848" b="24694"/>
          <a:stretch/>
        </p:blipFill>
        <p:spPr>
          <a:xfrm>
            <a:off x="322431" y="5099465"/>
            <a:ext cx="2353862" cy="1202409"/>
          </a:xfrm>
          <a:prstGeom prst="rect">
            <a:avLst/>
          </a:prstGeom>
        </p:spPr>
      </p:pic>
      <p:pic>
        <p:nvPicPr>
          <p:cNvPr id="10" name="图片 9" descr="20150826_162422000_iO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t="78473" r="67093" b="3024"/>
          <a:stretch/>
        </p:blipFill>
        <p:spPr>
          <a:xfrm>
            <a:off x="2828693" y="5251865"/>
            <a:ext cx="2353862" cy="1202409"/>
          </a:xfrm>
          <a:prstGeom prst="rect">
            <a:avLst/>
          </a:prstGeom>
        </p:spPr>
      </p:pic>
      <p:pic>
        <p:nvPicPr>
          <p:cNvPr id="11" name="图片 10" descr="20150826_162422000_iO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9" t="4116" r="32825" b="77381"/>
          <a:stretch/>
        </p:blipFill>
        <p:spPr>
          <a:xfrm>
            <a:off x="5671193" y="5251865"/>
            <a:ext cx="235386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镊子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8902"/>
            <a:ext cx="6059424" cy="1319784"/>
          </a:xfrm>
          <a:prstGeom prst="rect">
            <a:avLst/>
          </a:prstGeom>
        </p:spPr>
      </p:pic>
      <p:pic>
        <p:nvPicPr>
          <p:cNvPr id="3" name="图片 2" descr="镊子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4903"/>
            <a:ext cx="6059424" cy="1319784"/>
          </a:xfrm>
          <a:prstGeom prst="rect">
            <a:avLst/>
          </a:prstGeom>
        </p:spPr>
      </p:pic>
      <p:pic>
        <p:nvPicPr>
          <p:cNvPr id="4" name="图片 3" descr="撕囊镊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900"/>
            <a:ext cx="6873240" cy="1700784"/>
          </a:xfrm>
          <a:prstGeom prst="rect">
            <a:avLst/>
          </a:prstGeom>
        </p:spPr>
      </p:pic>
      <p:pic>
        <p:nvPicPr>
          <p:cNvPr id="5" name="图片 4" descr="撕囊镊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7" b="89875" l="3570" r="96430">
                        <a14:foregroundMark x1="32749" y1="59857" x2="87583" y2="56183"/>
                        <a14:foregroundMark x1="54146" y1="70968" x2="59933" y2="70341"/>
                        <a14:foregroundMark x1="10466" y1="40771" x2="10466" y2="40771"/>
                        <a14:foregroundMark x1="24656" y1="58065" x2="24656" y2="58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901"/>
            <a:ext cx="6873240" cy="1700784"/>
          </a:xfrm>
          <a:prstGeom prst="rect">
            <a:avLst/>
          </a:prstGeom>
        </p:spPr>
      </p:pic>
      <p:pic>
        <p:nvPicPr>
          <p:cNvPr id="8" name="图片 7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t="20686" r="31141" b="60811"/>
          <a:stretch/>
        </p:blipFill>
        <p:spPr>
          <a:xfrm>
            <a:off x="6581220" y="1550696"/>
            <a:ext cx="2353862" cy="1202409"/>
          </a:xfrm>
          <a:prstGeom prst="rect">
            <a:avLst/>
          </a:prstGeom>
        </p:spPr>
      </p:pic>
      <p:pic>
        <p:nvPicPr>
          <p:cNvPr id="9" name="图片 8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1" t="37614" r="31503" b="43883"/>
          <a:stretch/>
        </p:blipFill>
        <p:spPr>
          <a:xfrm>
            <a:off x="6410378" y="3995006"/>
            <a:ext cx="235386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撕囊镊3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6288" cy="4425696"/>
          </a:xfrm>
          <a:prstGeom prst="rect">
            <a:avLst/>
          </a:prstGeom>
        </p:spPr>
      </p:pic>
      <p:pic>
        <p:nvPicPr>
          <p:cNvPr id="3" name="图片 2" descr="撕囊镊3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2" b="89979" l="9996" r="94836">
                        <a14:foregroundMark x1="15736" y1="70455" x2="15736" y2="70455"/>
                        <a14:foregroundMark x1="27593" y1="66563" x2="51064" y2="65496"/>
                        <a14:foregroundMark x1="53568" y1="63361" x2="87101" y2="27961"/>
                        <a14:foregroundMark x1="13675" y1="79304" x2="41268" y2="77893"/>
                        <a14:foregroundMark x1="42863" y1="78271" x2="57225" y2="77548"/>
                        <a14:foregroundMark x1="58599" y1="75413" x2="89140" y2="52376"/>
                        <a14:foregroundMark x1="85505" y1="15909" x2="90293" y2="50620"/>
                        <a14:foregroundMark x1="86857" y1="12018" x2="91645" y2="53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1" y="2447984"/>
            <a:ext cx="6876288" cy="4425696"/>
          </a:xfrm>
          <a:prstGeom prst="rect">
            <a:avLst/>
          </a:prstGeom>
        </p:spPr>
      </p:pic>
      <p:pic>
        <p:nvPicPr>
          <p:cNvPr id="5" name="图片 4" descr="20150826_162422000_iO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t="20686" r="31141" b="60811"/>
          <a:stretch/>
        </p:blipFill>
        <p:spPr>
          <a:xfrm>
            <a:off x="6581220" y="2558515"/>
            <a:ext cx="235386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晶体调位钩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470505"/>
            <a:ext cx="5830824" cy="1246632"/>
          </a:xfrm>
          <a:prstGeom prst="rect">
            <a:avLst/>
          </a:prstGeom>
        </p:spPr>
      </p:pic>
      <p:pic>
        <p:nvPicPr>
          <p:cNvPr id="3" name="图片 2" descr="晶体调位钩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2" b="89976" l="2614" r="89990">
                        <a14:foregroundMark x1="30345" y1="62714" x2="67407" y2="62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1600305"/>
            <a:ext cx="5830824" cy="1246632"/>
          </a:xfrm>
          <a:prstGeom prst="rect">
            <a:avLst/>
          </a:prstGeom>
        </p:spPr>
      </p:pic>
      <p:pic>
        <p:nvPicPr>
          <p:cNvPr id="4" name="图片 3" descr="chopp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3721934"/>
            <a:ext cx="6297168" cy="1127760"/>
          </a:xfrm>
          <a:prstGeom prst="rect">
            <a:avLst/>
          </a:prstGeom>
        </p:spPr>
      </p:pic>
      <p:pic>
        <p:nvPicPr>
          <p:cNvPr id="5" name="图片 4" descr="chopperw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23" r="89981">
                        <a14:foregroundMark x1="27662" y1="58649" x2="53824" y2="59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5" y="4849694"/>
            <a:ext cx="6297168" cy="1127760"/>
          </a:xfrm>
          <a:prstGeom prst="rect">
            <a:avLst/>
          </a:prstGeom>
        </p:spPr>
      </p:pic>
      <p:pic>
        <p:nvPicPr>
          <p:cNvPr id="8" name="图片 7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4" t="54433" r="19947" b="27064"/>
          <a:stretch/>
        </p:blipFill>
        <p:spPr>
          <a:xfrm>
            <a:off x="5697709" y="1219358"/>
            <a:ext cx="3206432" cy="1202409"/>
          </a:xfrm>
          <a:prstGeom prst="rect">
            <a:avLst/>
          </a:prstGeom>
        </p:spPr>
      </p:pic>
      <p:pic>
        <p:nvPicPr>
          <p:cNvPr id="9" name="图片 8" descr="20150826_162422000_iOS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2" t="70671" r="21579" b="10826"/>
          <a:stretch/>
        </p:blipFill>
        <p:spPr>
          <a:xfrm>
            <a:off x="5697709" y="4248489"/>
            <a:ext cx="320643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hopper近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r="26895"/>
          <a:stretch/>
        </p:blipFill>
        <p:spPr>
          <a:xfrm>
            <a:off x="297875" y="956474"/>
            <a:ext cx="2335974" cy="4962144"/>
          </a:xfrm>
          <a:prstGeom prst="rect">
            <a:avLst/>
          </a:prstGeom>
        </p:spPr>
      </p:pic>
      <p:pic>
        <p:nvPicPr>
          <p:cNvPr id="3" name="图片 2" descr="chopper近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8" b="94165" l="9975" r="89994">
                        <a14:foregroundMark x1="56883" y1="45178" x2="56883" y2="45178"/>
                        <a14:foregroundMark x1="53282" y1="51812" x2="32282" y2="84674"/>
                        <a14:foregroundMark x1="43786" y1="81849" x2="41491" y2="89097"/>
                        <a14:foregroundMark x1="32632" y1="85319" x2="43786" y2="89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25754"/>
          <a:stretch/>
        </p:blipFill>
        <p:spPr>
          <a:xfrm>
            <a:off x="2147841" y="956474"/>
            <a:ext cx="2320296" cy="4962144"/>
          </a:xfrm>
          <a:prstGeom prst="rect">
            <a:avLst/>
          </a:prstGeom>
        </p:spPr>
      </p:pic>
      <p:pic>
        <p:nvPicPr>
          <p:cNvPr id="5" name="图片 4" descr="20150826_162422000_iO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2" t="70671" r="21579" b="10826"/>
          <a:stretch/>
        </p:blipFill>
        <p:spPr>
          <a:xfrm>
            <a:off x="5697709" y="2826498"/>
            <a:ext cx="3206432" cy="12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三片式IO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90" y="745187"/>
            <a:ext cx="2461602" cy="4463995"/>
          </a:xfrm>
          <a:prstGeom prst="rect">
            <a:avLst/>
          </a:prstGeom>
        </p:spPr>
      </p:pic>
      <p:pic>
        <p:nvPicPr>
          <p:cNvPr id="3" name="图片 2" descr="三片式IOLw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" b="99880" l="9924" r="89913">
                        <a14:foregroundMark x1="27549" y1="35825" x2="70879" y2="61992"/>
                        <a14:foregroundMark x1="75000" y1="37051" x2="27928" y2="61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2" y="745187"/>
            <a:ext cx="2461602" cy="4463995"/>
          </a:xfrm>
          <a:prstGeom prst="rect">
            <a:avLst/>
          </a:prstGeom>
        </p:spPr>
      </p:pic>
      <p:pic>
        <p:nvPicPr>
          <p:cNvPr id="4" name="图片 3" descr="一片式IOL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2"/>
          <a:stretch/>
        </p:blipFill>
        <p:spPr>
          <a:xfrm>
            <a:off x="4331174" y="756716"/>
            <a:ext cx="2562240" cy="4440936"/>
          </a:xfrm>
          <a:prstGeom prst="rect">
            <a:avLst/>
          </a:prstGeom>
        </p:spPr>
      </p:pic>
      <p:pic>
        <p:nvPicPr>
          <p:cNvPr id="5" name="图片 4" descr="一片式IOL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81" b="93548" l="3862" r="42218">
                        <a14:foregroundMark x1="13809" y1="10604" x2="24693" y2="13178"/>
                        <a14:foregroundMark x1="25688" y1="14139" x2="33967" y2="24537"/>
                        <a14:foregroundMark x1="35576" y1="31160" x2="14219" y2="68497"/>
                        <a14:foregroundMark x1="11791" y1="38469" x2="34962" y2="60226"/>
                        <a14:foregroundMark x1="10796" y1="52917" x2="38180" y2="46980"/>
                        <a14:foregroundMark x1="15009" y1="73919" x2="25278" y2="87406"/>
                        <a14:foregroundMark x1="26887" y1="88126" x2="35167" y2="89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38"/>
          <a:stretch/>
        </p:blipFill>
        <p:spPr>
          <a:xfrm>
            <a:off x="6622295" y="756716"/>
            <a:ext cx="2534799" cy="44409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l="3170" t="6709" r="51538" b="75242"/>
          <a:stretch/>
        </p:blipFill>
        <p:spPr>
          <a:xfrm>
            <a:off x="289902" y="5025289"/>
            <a:ext cx="4141461" cy="12287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/>
          <a:srcRect l="4708" t="24202" r="50000" b="57749"/>
          <a:stretch/>
        </p:blipFill>
        <p:spPr>
          <a:xfrm>
            <a:off x="4602294" y="5197652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OYAIOL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92"/>
          <a:stretch/>
        </p:blipFill>
        <p:spPr>
          <a:xfrm>
            <a:off x="157440" y="1217329"/>
            <a:ext cx="2115893" cy="3959992"/>
          </a:xfrm>
          <a:prstGeom prst="rect">
            <a:avLst/>
          </a:prstGeom>
        </p:spPr>
      </p:pic>
      <p:pic>
        <p:nvPicPr>
          <p:cNvPr id="3" name="图片 2" descr="HOYAIOL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74" b="94680" l="6091" r="54624">
                        <a14:foregroundMark x1="23438" y1="9533" x2="39031" y2="14822"/>
                        <a14:foregroundMark x1="45823" y1="25000" x2="12883" y2="69034"/>
                        <a14:foregroundMark x1="41231" y1="38961" x2="35938" y2="64391"/>
                        <a14:foregroundMark x1="13106" y1="72632" x2="18367" y2="81550"/>
                        <a14:foregroundMark x1="34407" y1="87454" x2="27392" y2="87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071"/>
          <a:stretch/>
        </p:blipFill>
        <p:spPr>
          <a:xfrm>
            <a:off x="2427698" y="1217329"/>
            <a:ext cx="2135794" cy="3959992"/>
          </a:xfrm>
          <a:prstGeom prst="rect">
            <a:avLst/>
          </a:prstGeom>
        </p:spPr>
      </p:pic>
      <p:pic>
        <p:nvPicPr>
          <p:cNvPr id="4" name="图片 3" descr="晶体植入tip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95"/>
          <a:stretch/>
        </p:blipFill>
        <p:spPr>
          <a:xfrm>
            <a:off x="5344714" y="1235937"/>
            <a:ext cx="1710729" cy="3922776"/>
          </a:xfrm>
          <a:prstGeom prst="rect">
            <a:avLst/>
          </a:prstGeom>
        </p:spPr>
      </p:pic>
      <p:pic>
        <p:nvPicPr>
          <p:cNvPr id="5" name="图片 4" descr="晶体植入tip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51" b="89977" l="4190" r="25368">
                        <a14:foregroundMark x1="10310" y1="40676" x2="10310" y2="40676"/>
                        <a14:foregroundMark x1="11199" y1="32090" x2="11199" y2="32090"/>
                        <a14:foregroundMark x1="15033" y1="55672" x2="15033" y2="55672"/>
                        <a14:foregroundMark x1="10665" y1="27817" x2="10665" y2="27817"/>
                        <a14:foregroundMark x1="7872" y1="62354" x2="7872" y2="62354"/>
                        <a14:foregroundMark x1="11021" y1="15773" x2="12240" y2="79720"/>
                        <a14:foregroundMark x1="13281" y1="30769" x2="17674" y2="80264"/>
                        <a14:foregroundMark x1="9980" y1="20319" x2="8228" y2="81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217"/>
          <a:stretch/>
        </p:blipFill>
        <p:spPr>
          <a:xfrm>
            <a:off x="7506739" y="1235937"/>
            <a:ext cx="1427356" cy="39227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/>
          <a:srcRect l="3170" t="6709" r="51538" b="75242"/>
          <a:stretch/>
        </p:blipFill>
        <p:spPr>
          <a:xfrm>
            <a:off x="289902" y="5025289"/>
            <a:ext cx="4141461" cy="12287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l="4708" t="40373" r="50000" b="41578"/>
          <a:stretch/>
        </p:blipFill>
        <p:spPr>
          <a:xfrm>
            <a:off x="4984712" y="5025289"/>
            <a:ext cx="4141461" cy="12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3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墨水池">
  <a:themeElements>
    <a:clrScheme name="墨水池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墨水池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墨水池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墨水池.thmx</Template>
  <TotalTime>3070</TotalTime>
  <Words>0</Words>
  <Application>Microsoft Macintosh PowerPoint</Application>
  <PresentationFormat>全屏显示(4:3)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Goudy Old Style</vt:lpstr>
      <vt:lpstr>Impact</vt:lpstr>
      <vt:lpstr>Rockwell</vt:lpstr>
      <vt:lpstr>墨水池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35</cp:revision>
  <dcterms:created xsi:type="dcterms:W3CDTF">2015-08-21T16:02:42Z</dcterms:created>
  <dcterms:modified xsi:type="dcterms:W3CDTF">2019-06-17T17:12:21Z</dcterms:modified>
</cp:coreProperties>
</file>